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95" r:id="rId5"/>
    <p:sldId id="316" r:id="rId6"/>
    <p:sldId id="282" r:id="rId7"/>
    <p:sldId id="313" r:id="rId8"/>
    <p:sldId id="337" r:id="rId9"/>
    <p:sldId id="312" r:id="rId10"/>
    <p:sldId id="317" r:id="rId11"/>
    <p:sldId id="318" r:id="rId12"/>
    <p:sldId id="324" r:id="rId13"/>
    <p:sldId id="314" r:id="rId14"/>
    <p:sldId id="325" r:id="rId15"/>
    <p:sldId id="335" r:id="rId16"/>
    <p:sldId id="328" r:id="rId17"/>
    <p:sldId id="330" r:id="rId18"/>
    <p:sldId id="329" r:id="rId19"/>
    <p:sldId id="334" r:id="rId20"/>
    <p:sldId id="332" r:id="rId21"/>
    <p:sldId id="336" r:id="rId2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2" userDrawn="1">
          <p15:clr>
            <a:srgbClr val="A4A3A4"/>
          </p15:clr>
        </p15:guide>
        <p15:guide id="2" orient="horz" pos="1117" userDrawn="1">
          <p15:clr>
            <a:srgbClr val="A4A3A4"/>
          </p15:clr>
        </p15:guide>
        <p15:guide id="3" orient="horz" pos="1389" userDrawn="1">
          <p15:clr>
            <a:srgbClr val="A4A3A4"/>
          </p15:clr>
        </p15:guide>
        <p15:guide id="4" orient="horz" pos="164" userDrawn="1">
          <p15:clr>
            <a:srgbClr val="A4A3A4"/>
          </p15:clr>
        </p15:guide>
        <p15:guide id="5" orient="horz" pos="4156" userDrawn="1">
          <p15:clr>
            <a:srgbClr val="A4A3A4"/>
          </p15:clr>
        </p15:guide>
        <p15:guide id="6" orient="horz" pos="2840" userDrawn="1">
          <p15:clr>
            <a:srgbClr val="A4A3A4"/>
          </p15:clr>
        </p15:guide>
        <p15:guide id="7" pos="166" userDrawn="1">
          <p15:clr>
            <a:srgbClr val="A4A3A4"/>
          </p15:clr>
        </p15:guide>
        <p15:guide id="8" pos="7328" userDrawn="1">
          <p15:clr>
            <a:srgbClr val="A4A3A4"/>
          </p15:clr>
        </p15:guide>
        <p15:guide id="9" pos="7514" userDrawn="1">
          <p15:clr>
            <a:srgbClr val="A4A3A4"/>
          </p15:clr>
        </p15:guide>
        <p15:guide id="10" pos="347" userDrawn="1">
          <p15:clr>
            <a:srgbClr val="A4A3A4"/>
          </p15:clr>
        </p15:guide>
        <p15:guide id="11" pos="3885" userDrawn="1">
          <p15:clr>
            <a:srgbClr val="A4A3A4"/>
          </p15:clr>
        </p15:guide>
        <p15:guide id="12" pos="3704" userDrawn="1">
          <p15:clr>
            <a:srgbClr val="A4A3A4"/>
          </p15:clr>
        </p15:guide>
        <p15:guide id="13" orient="horz" pos="3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fie Beerts" initials="SB" lastIdx="1" clrIdx="0">
    <p:extLst>
      <p:ext uri="{19B8F6BF-5375-455C-9EA6-DF929625EA0E}">
        <p15:presenceInfo xmlns:p15="http://schemas.microsoft.com/office/powerpoint/2012/main" userId="S::Sofie.Beerts@dewatergroep.be::1582ec9c-6091-4464-ac95-be5c15a60e4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47229"/>
    <a:srgbClr val="F1C357"/>
    <a:srgbClr val="3B5AA4"/>
    <a:srgbClr val="A1D00F"/>
    <a:srgbClr val="A0BF33"/>
    <a:srgbClr val="97D500"/>
    <a:srgbClr val="97D504"/>
    <a:srgbClr val="1E5630"/>
    <a:srgbClr val="5BC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B90733-B1C9-DDEC-3E90-9C89FC8674F4}" v="345" dt="2023-02-13T13:24:53.980"/>
    <p1510:client id="{B938B188-8745-4240-8418-1BB1305CA296}" v="106" dt="2023-02-13T15:55:02.253"/>
    <p1510:client id="{BDDD9520-94FD-42B2-8B04-668C8823E985}" v="2" dt="2023-02-13T13:04:07.172"/>
    <p1510:client id="{E449C6DA-67FF-4D7F-AA14-FD9A864C3368}" v="31" dt="2023-02-13T16:53:21.336"/>
    <p1510:client id="{E7C3172F-8659-4811-B803-F9DE44184E06}" v="2093" dt="2023-02-13T15:52:46.370"/>
    <p1510:client id="{FC6C61BE-5823-4A30-B100-0D7426E17BA5}" v="1" dt="2023-02-13T14:03:53.926"/>
  </p1510:revLst>
</p1510:revInfo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1842"/>
        <p:guide orient="horz" pos="1117"/>
        <p:guide orient="horz" pos="1389"/>
        <p:guide orient="horz" pos="164"/>
        <p:guide orient="horz" pos="4156"/>
        <p:guide orient="horz" pos="2840"/>
        <p:guide pos="166"/>
        <p:guide pos="7328"/>
        <p:guide pos="7514"/>
        <p:guide pos="347"/>
        <p:guide pos="3885"/>
        <p:guide pos="3704"/>
        <p:guide orient="horz" pos="39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bault Moreels" userId="a9c83b07-a3ff-412b-a41b-6a082c2911bb" providerId="ADAL" clId="{B938B188-8745-4240-8418-1BB1305CA296}"/>
    <pc:docChg chg="undo custSel addSld modSld">
      <pc:chgData name="Thibault Moreels" userId="a9c83b07-a3ff-412b-a41b-6a082c2911bb" providerId="ADAL" clId="{B938B188-8745-4240-8418-1BB1305CA296}" dt="2023-02-13T15:55:02.253" v="135" actId="1076"/>
      <pc:docMkLst>
        <pc:docMk/>
      </pc:docMkLst>
      <pc:sldChg chg="addSp delSp modSp mod">
        <pc:chgData name="Thibault Moreels" userId="a9c83b07-a3ff-412b-a41b-6a082c2911bb" providerId="ADAL" clId="{B938B188-8745-4240-8418-1BB1305CA296}" dt="2023-02-13T13:14:22.745" v="108" actId="732"/>
        <pc:sldMkLst>
          <pc:docMk/>
          <pc:sldMk cId="2126322979" sldId="319"/>
        </pc:sldMkLst>
        <pc:spChg chg="del">
          <ac:chgData name="Thibault Moreels" userId="a9c83b07-a3ff-412b-a41b-6a082c2911bb" providerId="ADAL" clId="{B938B188-8745-4240-8418-1BB1305CA296}" dt="2023-02-13T13:04:50.494" v="1" actId="478"/>
          <ac:spMkLst>
            <pc:docMk/>
            <pc:sldMk cId="2126322979" sldId="319"/>
            <ac:spMk id="2" creationId="{BB077CFB-D9E3-B812-240D-153888B60C76}"/>
          </ac:spMkLst>
        </pc:spChg>
        <pc:graphicFrameChg chg="add del mod">
          <ac:chgData name="Thibault Moreels" userId="a9c83b07-a3ff-412b-a41b-6a082c2911bb" providerId="ADAL" clId="{B938B188-8745-4240-8418-1BB1305CA296}" dt="2023-02-13T13:10:51.477" v="91" actId="478"/>
          <ac:graphicFrameMkLst>
            <pc:docMk/>
            <pc:sldMk cId="2126322979" sldId="319"/>
            <ac:graphicFrameMk id="3" creationId="{91D7D6E2-1C80-4E01-B0E9-50D46EECE61C}"/>
          </ac:graphicFrameMkLst>
        </pc:graphicFrameChg>
        <pc:picChg chg="add del mod">
          <ac:chgData name="Thibault Moreels" userId="a9c83b07-a3ff-412b-a41b-6a082c2911bb" providerId="ADAL" clId="{B938B188-8745-4240-8418-1BB1305CA296}" dt="2023-02-13T13:10:10.469" v="88" actId="478"/>
          <ac:picMkLst>
            <pc:docMk/>
            <pc:sldMk cId="2126322979" sldId="319"/>
            <ac:picMk id="8" creationId="{BC679789-DFA7-40A4-8D29-DC0BE2F4BB73}"/>
          </ac:picMkLst>
        </pc:picChg>
        <pc:picChg chg="add del mod">
          <ac:chgData name="Thibault Moreels" userId="a9c83b07-a3ff-412b-a41b-6a082c2911bb" providerId="ADAL" clId="{B938B188-8745-4240-8418-1BB1305CA296}" dt="2023-02-13T13:10:50.430" v="90" actId="478"/>
          <ac:picMkLst>
            <pc:docMk/>
            <pc:sldMk cId="2126322979" sldId="319"/>
            <ac:picMk id="10" creationId="{75EF3779-587C-4D25-BDEC-0C1D63A75E9D}"/>
          </ac:picMkLst>
        </pc:picChg>
        <pc:picChg chg="add mod modCrop">
          <ac:chgData name="Thibault Moreels" userId="a9c83b07-a3ff-412b-a41b-6a082c2911bb" providerId="ADAL" clId="{B938B188-8745-4240-8418-1BB1305CA296}" dt="2023-02-13T13:14:22.745" v="108" actId="732"/>
          <ac:picMkLst>
            <pc:docMk/>
            <pc:sldMk cId="2126322979" sldId="319"/>
            <ac:picMk id="12" creationId="{64E01CB7-6132-4639-A5B9-ECCBE36FCADE}"/>
          </ac:picMkLst>
        </pc:picChg>
      </pc:sldChg>
      <pc:sldChg chg="addSp delSp modSp new mod">
        <pc:chgData name="Thibault Moreels" userId="a9c83b07-a3ff-412b-a41b-6a082c2911bb" providerId="ADAL" clId="{B938B188-8745-4240-8418-1BB1305CA296}" dt="2023-02-13T14:04:51.674" v="124" actId="732"/>
        <pc:sldMkLst>
          <pc:docMk/>
          <pc:sldMk cId="3630286029" sldId="320"/>
        </pc:sldMkLst>
        <pc:spChg chg="del">
          <ac:chgData name="Thibault Moreels" userId="a9c83b07-a3ff-412b-a41b-6a082c2911bb" providerId="ADAL" clId="{B938B188-8745-4240-8418-1BB1305CA296}" dt="2023-02-13T13:05:15.622" v="5" actId="478"/>
          <ac:spMkLst>
            <pc:docMk/>
            <pc:sldMk cId="3630286029" sldId="320"/>
            <ac:spMk id="2" creationId="{6CD10F48-5C5D-44B0-A52D-462700E9F2CC}"/>
          </ac:spMkLst>
        </pc:spChg>
        <pc:spChg chg="del">
          <ac:chgData name="Thibault Moreels" userId="a9c83b07-a3ff-412b-a41b-6a082c2911bb" providerId="ADAL" clId="{B938B188-8745-4240-8418-1BB1305CA296}" dt="2023-02-13T13:04:57.508" v="3" actId="478"/>
          <ac:spMkLst>
            <pc:docMk/>
            <pc:sldMk cId="3630286029" sldId="320"/>
            <ac:spMk id="3" creationId="{134DA00D-D2FA-4B83-A211-D37F81CE2E2C}"/>
          </ac:spMkLst>
        </pc:spChg>
        <pc:graphicFrameChg chg="add del mod">
          <ac:chgData name="Thibault Moreels" userId="a9c83b07-a3ff-412b-a41b-6a082c2911bb" providerId="ADAL" clId="{B938B188-8745-4240-8418-1BB1305CA296}" dt="2023-02-13T13:11:01.540" v="93" actId="478"/>
          <ac:graphicFrameMkLst>
            <pc:docMk/>
            <pc:sldMk cId="3630286029" sldId="320"/>
            <ac:graphicFrameMk id="7" creationId="{E09F78D7-633A-4D5D-8EA3-15E1AEC6AFF6}"/>
          </ac:graphicFrameMkLst>
        </pc:graphicFrameChg>
        <pc:picChg chg="add mod modCrop">
          <ac:chgData name="Thibault Moreels" userId="a9c83b07-a3ff-412b-a41b-6a082c2911bb" providerId="ADAL" clId="{B938B188-8745-4240-8418-1BB1305CA296}" dt="2023-02-13T14:04:51.674" v="124" actId="732"/>
          <ac:picMkLst>
            <pc:docMk/>
            <pc:sldMk cId="3630286029" sldId="320"/>
            <ac:picMk id="3" creationId="{FC192727-569E-44A5-9EB3-C75DDA7F3DBD}"/>
          </ac:picMkLst>
        </pc:picChg>
        <pc:picChg chg="add del mod">
          <ac:chgData name="Thibault Moreels" userId="a9c83b07-a3ff-412b-a41b-6a082c2911bb" providerId="ADAL" clId="{B938B188-8745-4240-8418-1BB1305CA296}" dt="2023-02-13T13:11:23.411" v="95" actId="478"/>
          <ac:picMkLst>
            <pc:docMk/>
            <pc:sldMk cId="3630286029" sldId="320"/>
            <ac:picMk id="9" creationId="{2D780364-3EDF-43CB-8FBA-4B057DE25D22}"/>
          </ac:picMkLst>
        </pc:picChg>
        <pc:picChg chg="add mod modCrop">
          <ac:chgData name="Thibault Moreels" userId="a9c83b07-a3ff-412b-a41b-6a082c2911bb" providerId="ADAL" clId="{B938B188-8745-4240-8418-1BB1305CA296}" dt="2023-02-13T13:15:01.992" v="111" actId="732"/>
          <ac:picMkLst>
            <pc:docMk/>
            <pc:sldMk cId="3630286029" sldId="320"/>
            <ac:picMk id="11" creationId="{5B4842CD-4FE7-4FC5-A671-530359DBEBC4}"/>
          </ac:picMkLst>
        </pc:picChg>
      </pc:sldChg>
      <pc:sldChg chg="addSp delSp modSp new mod">
        <pc:chgData name="Thibault Moreels" userId="a9c83b07-a3ff-412b-a41b-6a082c2911bb" providerId="ADAL" clId="{B938B188-8745-4240-8418-1BB1305CA296}" dt="2023-02-13T13:15:22.387" v="114" actId="732"/>
        <pc:sldMkLst>
          <pc:docMk/>
          <pc:sldMk cId="945479661" sldId="321"/>
        </pc:sldMkLst>
        <pc:spChg chg="del">
          <ac:chgData name="Thibault Moreels" userId="a9c83b07-a3ff-412b-a41b-6a082c2911bb" providerId="ADAL" clId="{B938B188-8745-4240-8418-1BB1305CA296}" dt="2023-02-13T13:05:22.585" v="8" actId="478"/>
          <ac:spMkLst>
            <pc:docMk/>
            <pc:sldMk cId="945479661" sldId="321"/>
            <ac:spMk id="2" creationId="{6CC9E7C5-AB0A-4FA5-A8A0-89A6547F3E83}"/>
          </ac:spMkLst>
        </pc:spChg>
        <pc:spChg chg="del">
          <ac:chgData name="Thibault Moreels" userId="a9c83b07-a3ff-412b-a41b-6a082c2911bb" providerId="ADAL" clId="{B938B188-8745-4240-8418-1BB1305CA296}" dt="2023-02-13T13:05:21.506" v="7" actId="478"/>
          <ac:spMkLst>
            <pc:docMk/>
            <pc:sldMk cId="945479661" sldId="321"/>
            <ac:spMk id="3" creationId="{32B7CF95-C07A-458B-9D34-8FE7D4F4F0E5}"/>
          </ac:spMkLst>
        </pc:spChg>
        <pc:graphicFrameChg chg="add del mod">
          <ac:chgData name="Thibault Moreels" userId="a9c83b07-a3ff-412b-a41b-6a082c2911bb" providerId="ADAL" clId="{B938B188-8745-4240-8418-1BB1305CA296}" dt="2023-02-13T13:12:17.405" v="97" actId="478"/>
          <ac:graphicFrameMkLst>
            <pc:docMk/>
            <pc:sldMk cId="945479661" sldId="321"/>
            <ac:graphicFrameMk id="7" creationId="{9CB82F07-D6AE-48A8-B2B8-E82C7BA95BA0}"/>
          </ac:graphicFrameMkLst>
        </pc:graphicFrameChg>
        <pc:picChg chg="add mod modCrop">
          <ac:chgData name="Thibault Moreels" userId="a9c83b07-a3ff-412b-a41b-6a082c2911bb" providerId="ADAL" clId="{B938B188-8745-4240-8418-1BB1305CA296}" dt="2023-02-13T13:15:22.387" v="114" actId="732"/>
          <ac:picMkLst>
            <pc:docMk/>
            <pc:sldMk cId="945479661" sldId="321"/>
            <ac:picMk id="9" creationId="{DA6ACD03-B54C-4551-ACF0-D993463B6DF2}"/>
          </ac:picMkLst>
        </pc:picChg>
      </pc:sldChg>
      <pc:sldChg chg="addSp delSp modSp new mod">
        <pc:chgData name="Thibault Moreels" userId="a9c83b07-a3ff-412b-a41b-6a082c2911bb" providerId="ADAL" clId="{B938B188-8745-4240-8418-1BB1305CA296}" dt="2023-02-13T13:15:42.705" v="117" actId="732"/>
        <pc:sldMkLst>
          <pc:docMk/>
          <pc:sldMk cId="3303568115" sldId="322"/>
        </pc:sldMkLst>
        <pc:spChg chg="del">
          <ac:chgData name="Thibault Moreels" userId="a9c83b07-a3ff-412b-a41b-6a082c2911bb" providerId="ADAL" clId="{B938B188-8745-4240-8418-1BB1305CA296}" dt="2023-02-13T13:05:47.964" v="12" actId="478"/>
          <ac:spMkLst>
            <pc:docMk/>
            <pc:sldMk cId="3303568115" sldId="322"/>
            <ac:spMk id="2" creationId="{869E55B6-C916-40E2-81B2-CA3F69AC97DB}"/>
          </ac:spMkLst>
        </pc:spChg>
        <pc:spChg chg="del">
          <ac:chgData name="Thibault Moreels" userId="a9c83b07-a3ff-412b-a41b-6a082c2911bb" providerId="ADAL" clId="{B938B188-8745-4240-8418-1BB1305CA296}" dt="2023-02-13T13:05:46.425" v="11" actId="478"/>
          <ac:spMkLst>
            <pc:docMk/>
            <pc:sldMk cId="3303568115" sldId="322"/>
            <ac:spMk id="3" creationId="{17965A31-BF03-45C5-AEBB-5065DEE2A6A3}"/>
          </ac:spMkLst>
        </pc:spChg>
        <pc:graphicFrameChg chg="add del mod">
          <ac:chgData name="Thibault Moreels" userId="a9c83b07-a3ff-412b-a41b-6a082c2911bb" providerId="ADAL" clId="{B938B188-8745-4240-8418-1BB1305CA296}" dt="2023-02-13T13:12:51.221" v="99" actId="478"/>
          <ac:graphicFrameMkLst>
            <pc:docMk/>
            <pc:sldMk cId="3303568115" sldId="322"/>
            <ac:graphicFrameMk id="7" creationId="{92057570-43DA-4EF0-8A2D-D7D114BCA2CD}"/>
          </ac:graphicFrameMkLst>
        </pc:graphicFrameChg>
        <pc:picChg chg="add mod modCrop">
          <ac:chgData name="Thibault Moreels" userId="a9c83b07-a3ff-412b-a41b-6a082c2911bb" providerId="ADAL" clId="{B938B188-8745-4240-8418-1BB1305CA296}" dt="2023-02-13T13:15:42.705" v="117" actId="732"/>
          <ac:picMkLst>
            <pc:docMk/>
            <pc:sldMk cId="3303568115" sldId="322"/>
            <ac:picMk id="9" creationId="{F7F655E7-9029-40AC-969F-314A42A85F81}"/>
          </ac:picMkLst>
        </pc:picChg>
      </pc:sldChg>
      <pc:sldChg chg="addSp delSp modSp new mod">
        <pc:chgData name="Thibault Moreels" userId="a9c83b07-a3ff-412b-a41b-6a082c2911bb" providerId="ADAL" clId="{B938B188-8745-4240-8418-1BB1305CA296}" dt="2023-02-13T13:15:58.877" v="120" actId="732"/>
        <pc:sldMkLst>
          <pc:docMk/>
          <pc:sldMk cId="1826895079" sldId="323"/>
        </pc:sldMkLst>
        <pc:spChg chg="del">
          <ac:chgData name="Thibault Moreels" userId="a9c83b07-a3ff-412b-a41b-6a082c2911bb" providerId="ADAL" clId="{B938B188-8745-4240-8418-1BB1305CA296}" dt="2023-02-13T13:06:18.093" v="15" actId="478"/>
          <ac:spMkLst>
            <pc:docMk/>
            <pc:sldMk cId="1826895079" sldId="323"/>
            <ac:spMk id="2" creationId="{2379F42A-75A6-428B-AFD7-477AECB1096D}"/>
          </ac:spMkLst>
        </pc:spChg>
        <pc:spChg chg="del">
          <ac:chgData name="Thibault Moreels" userId="a9c83b07-a3ff-412b-a41b-6a082c2911bb" providerId="ADAL" clId="{B938B188-8745-4240-8418-1BB1305CA296}" dt="2023-02-13T13:06:19.306" v="16" actId="478"/>
          <ac:spMkLst>
            <pc:docMk/>
            <pc:sldMk cId="1826895079" sldId="323"/>
            <ac:spMk id="3" creationId="{130967C4-8E80-4F73-A61C-17CE13B3ADFC}"/>
          </ac:spMkLst>
        </pc:spChg>
        <pc:graphicFrameChg chg="add del mod">
          <ac:chgData name="Thibault Moreels" userId="a9c83b07-a3ff-412b-a41b-6a082c2911bb" providerId="ADAL" clId="{B938B188-8745-4240-8418-1BB1305CA296}" dt="2023-02-13T13:06:34.573" v="18" actId="478"/>
          <ac:graphicFrameMkLst>
            <pc:docMk/>
            <pc:sldMk cId="1826895079" sldId="323"/>
            <ac:graphicFrameMk id="7" creationId="{122056DB-229C-4064-9D10-A3B48AD7A4FC}"/>
          </ac:graphicFrameMkLst>
        </pc:graphicFrameChg>
        <pc:graphicFrameChg chg="add del mod">
          <ac:chgData name="Thibault Moreels" userId="a9c83b07-a3ff-412b-a41b-6a082c2911bb" providerId="ADAL" clId="{B938B188-8745-4240-8418-1BB1305CA296}" dt="2023-02-13T13:13:20.945" v="102" actId="478"/>
          <ac:graphicFrameMkLst>
            <pc:docMk/>
            <pc:sldMk cId="1826895079" sldId="323"/>
            <ac:graphicFrameMk id="8" creationId="{ABDC9397-E70F-4B37-84D6-15DC1D62689C}"/>
          </ac:graphicFrameMkLst>
        </pc:graphicFrameChg>
        <pc:picChg chg="add mod modCrop">
          <ac:chgData name="Thibault Moreels" userId="a9c83b07-a3ff-412b-a41b-6a082c2911bb" providerId="ADAL" clId="{B938B188-8745-4240-8418-1BB1305CA296}" dt="2023-02-13T13:15:58.877" v="120" actId="732"/>
          <ac:picMkLst>
            <pc:docMk/>
            <pc:sldMk cId="1826895079" sldId="323"/>
            <ac:picMk id="10" creationId="{748A16CB-90D2-49B0-8834-635CB11F689B}"/>
          </ac:picMkLst>
        </pc:picChg>
      </pc:sldChg>
      <pc:sldChg chg="addSp modSp mod">
        <pc:chgData name="Thibault Moreels" userId="a9c83b07-a3ff-412b-a41b-6a082c2911bb" providerId="ADAL" clId="{B938B188-8745-4240-8418-1BB1305CA296}" dt="2023-02-13T15:55:02.253" v="135" actId="1076"/>
        <pc:sldMkLst>
          <pc:docMk/>
          <pc:sldMk cId="3250896267" sldId="336"/>
        </pc:sldMkLst>
        <pc:picChg chg="add mod modCrop">
          <ac:chgData name="Thibault Moreels" userId="a9c83b07-a3ff-412b-a41b-6a082c2911bb" providerId="ADAL" clId="{B938B188-8745-4240-8418-1BB1305CA296}" dt="2023-02-13T15:55:02.253" v="135" actId="1076"/>
          <ac:picMkLst>
            <pc:docMk/>
            <pc:sldMk cId="3250896267" sldId="336"/>
            <ac:picMk id="8" creationId="{06B37E08-EE39-4EEC-AD32-1A1B870C1D6B}"/>
          </ac:picMkLst>
        </pc:picChg>
      </pc:sldChg>
    </pc:docChg>
  </pc:docChgLst>
  <pc:docChgLst>
    <pc:chgData name="Thibault Moreels" userId="S::thibault.moreels@dewatergroep.be::a9c83b07-a3ff-412b-a41b-6a082c2911bb" providerId="AD" clId="Web-{FC6C61BE-5823-4A30-B100-0D7426E17BA5}"/>
    <pc:docChg chg="modSld">
      <pc:chgData name="Thibault Moreels" userId="S::thibault.moreels@dewatergroep.be::a9c83b07-a3ff-412b-a41b-6a082c2911bb" providerId="AD" clId="Web-{FC6C61BE-5823-4A30-B100-0D7426E17BA5}" dt="2023-02-13T14:03:53.926" v="0"/>
      <pc:docMkLst>
        <pc:docMk/>
      </pc:docMkLst>
      <pc:sldChg chg="delSp">
        <pc:chgData name="Thibault Moreels" userId="S::thibault.moreels@dewatergroep.be::a9c83b07-a3ff-412b-a41b-6a082c2911bb" providerId="AD" clId="Web-{FC6C61BE-5823-4A30-B100-0D7426E17BA5}" dt="2023-02-13T14:03:53.926" v="0"/>
        <pc:sldMkLst>
          <pc:docMk/>
          <pc:sldMk cId="3630286029" sldId="320"/>
        </pc:sldMkLst>
        <pc:picChg chg="del">
          <ac:chgData name="Thibault Moreels" userId="S::thibault.moreels@dewatergroep.be::a9c83b07-a3ff-412b-a41b-6a082c2911bb" providerId="AD" clId="Web-{FC6C61BE-5823-4A30-B100-0D7426E17BA5}" dt="2023-02-13T14:03:53.926" v="0"/>
          <ac:picMkLst>
            <pc:docMk/>
            <pc:sldMk cId="3630286029" sldId="320"/>
            <ac:picMk id="11" creationId="{5B4842CD-4FE7-4FC5-A671-530359DBEBC4}"/>
          </ac:picMkLst>
        </pc:picChg>
      </pc:sldChg>
    </pc:docChg>
  </pc:docChgLst>
  <pc:docChgLst>
    <pc:chgData name="Sofie Beerts" userId="1582ec9c-6091-4464-ac95-be5c15a60e4f" providerId="ADAL" clId="{E7C3172F-8659-4811-B803-F9DE44184E06}"/>
    <pc:docChg chg="undo custSel addSld delSld modSld sldOrd">
      <pc:chgData name="Sofie Beerts" userId="1582ec9c-6091-4464-ac95-be5c15a60e4f" providerId="ADAL" clId="{E7C3172F-8659-4811-B803-F9DE44184E06}" dt="2023-02-13T15:52:45.667" v="1663" actId="1076"/>
      <pc:docMkLst>
        <pc:docMk/>
      </pc:docMkLst>
      <pc:sldChg chg="modSp mod">
        <pc:chgData name="Sofie Beerts" userId="1582ec9c-6091-4464-ac95-be5c15a60e4f" providerId="ADAL" clId="{E7C3172F-8659-4811-B803-F9DE44184E06}" dt="2023-02-13T15:42:00.977" v="1603" actId="20577"/>
        <pc:sldMkLst>
          <pc:docMk/>
          <pc:sldMk cId="1535818656" sldId="295"/>
        </pc:sldMkLst>
        <pc:spChg chg="mod">
          <ac:chgData name="Sofie Beerts" userId="1582ec9c-6091-4464-ac95-be5c15a60e4f" providerId="ADAL" clId="{E7C3172F-8659-4811-B803-F9DE44184E06}" dt="2023-02-13T15:41:48.897" v="1580" actId="20577"/>
          <ac:spMkLst>
            <pc:docMk/>
            <pc:sldMk cId="1535818656" sldId="295"/>
            <ac:spMk id="2" creationId="{3B71953E-1593-490E-BBB2-41B670D9304B}"/>
          </ac:spMkLst>
        </pc:spChg>
        <pc:spChg chg="mod">
          <ac:chgData name="Sofie Beerts" userId="1582ec9c-6091-4464-ac95-be5c15a60e4f" providerId="ADAL" clId="{E7C3172F-8659-4811-B803-F9DE44184E06}" dt="2023-02-13T15:42:00.977" v="1603" actId="20577"/>
          <ac:spMkLst>
            <pc:docMk/>
            <pc:sldMk cId="1535818656" sldId="295"/>
            <ac:spMk id="3" creationId="{216947F0-A4C0-43B9-BB9E-D5D8C34FD267}"/>
          </ac:spMkLst>
        </pc:spChg>
      </pc:sldChg>
      <pc:sldChg chg="addSp modSp mod ord modNotesTx">
        <pc:chgData name="Sofie Beerts" userId="1582ec9c-6091-4464-ac95-be5c15a60e4f" providerId="ADAL" clId="{E7C3172F-8659-4811-B803-F9DE44184E06}" dt="2023-02-13T15:39:40.990" v="1485" actId="20577"/>
        <pc:sldMkLst>
          <pc:docMk/>
          <pc:sldMk cId="3479375733" sldId="314"/>
        </pc:sldMkLst>
        <pc:spChg chg="mod">
          <ac:chgData name="Sofie Beerts" userId="1582ec9c-6091-4464-ac95-be5c15a60e4f" providerId="ADAL" clId="{E7C3172F-8659-4811-B803-F9DE44184E06}" dt="2023-02-13T13:30:05.904" v="56" actId="14100"/>
          <ac:spMkLst>
            <pc:docMk/>
            <pc:sldMk cId="3479375733" sldId="314"/>
            <ac:spMk id="2" creationId="{3A4F27D8-ED47-48B4-9450-8A931C4B1DA8}"/>
          </ac:spMkLst>
        </pc:spChg>
        <pc:spChg chg="mod">
          <ac:chgData name="Sofie Beerts" userId="1582ec9c-6091-4464-ac95-be5c15a60e4f" providerId="ADAL" clId="{E7C3172F-8659-4811-B803-F9DE44184E06}" dt="2023-02-13T13:30:08.420" v="57" actId="20577"/>
          <ac:spMkLst>
            <pc:docMk/>
            <pc:sldMk cId="3479375733" sldId="314"/>
            <ac:spMk id="3" creationId="{DFDAE64A-61CE-4A90-A24D-B3777CCD0925}"/>
          </ac:spMkLst>
        </pc:spChg>
        <pc:picChg chg="add mod">
          <ac:chgData name="Sofie Beerts" userId="1582ec9c-6091-4464-ac95-be5c15a60e4f" providerId="ADAL" clId="{E7C3172F-8659-4811-B803-F9DE44184E06}" dt="2023-02-13T13:30:11.885" v="58" actId="1076"/>
          <ac:picMkLst>
            <pc:docMk/>
            <pc:sldMk cId="3479375733" sldId="314"/>
            <ac:picMk id="7" creationId="{ACD849E5-412C-478C-86A9-86E8A35DB4DB}"/>
          </ac:picMkLst>
        </pc:picChg>
        <pc:picChg chg="add mod">
          <ac:chgData name="Sofie Beerts" userId="1582ec9c-6091-4464-ac95-be5c15a60e4f" providerId="ADAL" clId="{E7C3172F-8659-4811-B803-F9DE44184E06}" dt="2023-02-13T13:30:13.925" v="59" actId="1076"/>
          <ac:picMkLst>
            <pc:docMk/>
            <pc:sldMk cId="3479375733" sldId="314"/>
            <ac:picMk id="8" creationId="{0899CDCD-BB50-4977-BA02-11F05C703154}"/>
          </ac:picMkLst>
        </pc:picChg>
      </pc:sldChg>
      <pc:sldChg chg="delSp modSp del mod">
        <pc:chgData name="Sofie Beerts" userId="1582ec9c-6091-4464-ac95-be5c15a60e4f" providerId="ADAL" clId="{E7C3172F-8659-4811-B803-F9DE44184E06}" dt="2023-02-13T15:15:03.444" v="779" actId="2696"/>
        <pc:sldMkLst>
          <pc:docMk/>
          <pc:sldMk cId="2126322979" sldId="319"/>
        </pc:sldMkLst>
        <pc:picChg chg="del mod">
          <ac:chgData name="Sofie Beerts" userId="1582ec9c-6091-4464-ac95-be5c15a60e4f" providerId="ADAL" clId="{E7C3172F-8659-4811-B803-F9DE44184E06}" dt="2023-02-13T15:13:25.143" v="761" actId="21"/>
          <ac:picMkLst>
            <pc:docMk/>
            <pc:sldMk cId="2126322979" sldId="319"/>
            <ac:picMk id="12" creationId="{64E01CB7-6132-4639-A5B9-ECCBE36FCADE}"/>
          </ac:picMkLst>
        </pc:picChg>
      </pc:sldChg>
      <pc:sldChg chg="delSp del mod">
        <pc:chgData name="Sofie Beerts" userId="1582ec9c-6091-4464-ac95-be5c15a60e4f" providerId="ADAL" clId="{E7C3172F-8659-4811-B803-F9DE44184E06}" dt="2023-02-13T15:18:37.187" v="854" actId="2696"/>
        <pc:sldMkLst>
          <pc:docMk/>
          <pc:sldMk cId="3630286029" sldId="320"/>
        </pc:sldMkLst>
        <pc:picChg chg="del">
          <ac:chgData name="Sofie Beerts" userId="1582ec9c-6091-4464-ac95-be5c15a60e4f" providerId="ADAL" clId="{E7C3172F-8659-4811-B803-F9DE44184E06}" dt="2023-02-13T15:17:09.429" v="842" actId="21"/>
          <ac:picMkLst>
            <pc:docMk/>
            <pc:sldMk cId="3630286029" sldId="320"/>
            <ac:picMk id="3" creationId="{FC192727-569E-44A5-9EB3-C75DDA7F3DBD}"/>
          </ac:picMkLst>
        </pc:picChg>
      </pc:sldChg>
      <pc:sldChg chg="delSp del mod">
        <pc:chgData name="Sofie Beerts" userId="1582ec9c-6091-4464-ac95-be5c15a60e4f" providerId="ADAL" clId="{E7C3172F-8659-4811-B803-F9DE44184E06}" dt="2023-02-13T15:29:51.259" v="1194" actId="2696"/>
        <pc:sldMkLst>
          <pc:docMk/>
          <pc:sldMk cId="945479661" sldId="321"/>
        </pc:sldMkLst>
        <pc:picChg chg="del">
          <ac:chgData name="Sofie Beerts" userId="1582ec9c-6091-4464-ac95-be5c15a60e4f" providerId="ADAL" clId="{E7C3172F-8659-4811-B803-F9DE44184E06}" dt="2023-02-13T15:19:51.103" v="979" actId="21"/>
          <ac:picMkLst>
            <pc:docMk/>
            <pc:sldMk cId="945479661" sldId="321"/>
            <ac:picMk id="9" creationId="{DA6ACD03-B54C-4551-ACF0-D993463B6DF2}"/>
          </ac:picMkLst>
        </pc:picChg>
      </pc:sldChg>
      <pc:sldChg chg="delSp del mod">
        <pc:chgData name="Sofie Beerts" userId="1582ec9c-6091-4464-ac95-be5c15a60e4f" providerId="ADAL" clId="{E7C3172F-8659-4811-B803-F9DE44184E06}" dt="2023-02-13T15:29:54.367" v="1195" actId="2696"/>
        <pc:sldMkLst>
          <pc:docMk/>
          <pc:sldMk cId="3303568115" sldId="322"/>
        </pc:sldMkLst>
        <pc:picChg chg="del">
          <ac:chgData name="Sofie Beerts" userId="1582ec9c-6091-4464-ac95-be5c15a60e4f" providerId="ADAL" clId="{E7C3172F-8659-4811-B803-F9DE44184E06}" dt="2023-02-13T15:29:30.915" v="1190" actId="21"/>
          <ac:picMkLst>
            <pc:docMk/>
            <pc:sldMk cId="3303568115" sldId="322"/>
            <ac:picMk id="9" creationId="{F7F655E7-9029-40AC-969F-314A42A85F81}"/>
          </ac:picMkLst>
        </pc:picChg>
      </pc:sldChg>
      <pc:sldChg chg="delSp del mod">
        <pc:chgData name="Sofie Beerts" userId="1582ec9c-6091-4464-ac95-be5c15a60e4f" providerId="ADAL" clId="{E7C3172F-8659-4811-B803-F9DE44184E06}" dt="2023-02-13T15:30:14.465" v="1202" actId="2696"/>
        <pc:sldMkLst>
          <pc:docMk/>
          <pc:sldMk cId="1826895079" sldId="323"/>
        </pc:sldMkLst>
        <pc:picChg chg="del">
          <ac:chgData name="Sofie Beerts" userId="1582ec9c-6091-4464-ac95-be5c15a60e4f" providerId="ADAL" clId="{E7C3172F-8659-4811-B803-F9DE44184E06}" dt="2023-02-13T15:30:03.702" v="1198" actId="21"/>
          <ac:picMkLst>
            <pc:docMk/>
            <pc:sldMk cId="1826895079" sldId="323"/>
            <ac:picMk id="10" creationId="{748A16CB-90D2-49B0-8834-635CB11F689B}"/>
          </ac:picMkLst>
        </pc:picChg>
      </pc:sldChg>
      <pc:sldChg chg="addSp delSp modSp mod">
        <pc:chgData name="Sofie Beerts" userId="1582ec9c-6091-4464-ac95-be5c15a60e4f" providerId="ADAL" clId="{E7C3172F-8659-4811-B803-F9DE44184E06}" dt="2023-02-13T15:06:49.873" v="567" actId="1076"/>
        <pc:sldMkLst>
          <pc:docMk/>
          <pc:sldMk cId="2682406745" sldId="324"/>
        </pc:sldMkLst>
        <pc:spChg chg="mod">
          <ac:chgData name="Sofie Beerts" userId="1582ec9c-6091-4464-ac95-be5c15a60e4f" providerId="ADAL" clId="{E7C3172F-8659-4811-B803-F9DE44184E06}" dt="2023-02-13T13:30:31.302" v="64" actId="14100"/>
          <ac:spMkLst>
            <pc:docMk/>
            <pc:sldMk cId="2682406745" sldId="324"/>
            <ac:spMk id="2" creationId="{3A4F27D8-ED47-48B4-9450-8A931C4B1DA8}"/>
          </ac:spMkLst>
        </pc:spChg>
        <pc:spChg chg="mod">
          <ac:chgData name="Sofie Beerts" userId="1582ec9c-6091-4464-ac95-be5c15a60e4f" providerId="ADAL" clId="{E7C3172F-8659-4811-B803-F9DE44184E06}" dt="2023-02-13T15:06:40.827" v="565" actId="255"/>
          <ac:spMkLst>
            <pc:docMk/>
            <pc:sldMk cId="2682406745" sldId="324"/>
            <ac:spMk id="3" creationId="{DFDAE64A-61CE-4A90-A24D-B3777CCD0925}"/>
          </ac:spMkLst>
        </pc:spChg>
        <pc:graphicFrameChg chg="add del mod">
          <ac:chgData name="Sofie Beerts" userId="1582ec9c-6091-4464-ac95-be5c15a60e4f" providerId="ADAL" clId="{E7C3172F-8659-4811-B803-F9DE44184E06}" dt="2023-02-13T14:45:20.081" v="156" actId="478"/>
          <ac:graphicFrameMkLst>
            <pc:docMk/>
            <pc:sldMk cId="2682406745" sldId="324"/>
            <ac:graphicFrameMk id="7" creationId="{BF63CBC7-F26A-4B50-90BF-4787BDFB4211}"/>
          </ac:graphicFrameMkLst>
        </pc:graphicFrameChg>
        <pc:graphicFrameChg chg="add del mod">
          <ac:chgData name="Sofie Beerts" userId="1582ec9c-6091-4464-ac95-be5c15a60e4f" providerId="ADAL" clId="{E7C3172F-8659-4811-B803-F9DE44184E06}" dt="2023-02-13T15:02:50.359" v="456"/>
          <ac:graphicFrameMkLst>
            <pc:docMk/>
            <pc:sldMk cId="2682406745" sldId="324"/>
            <ac:graphicFrameMk id="9" creationId="{4D029C8F-BBBF-4FBD-8761-012B93772D39}"/>
          </ac:graphicFrameMkLst>
        </pc:graphicFrameChg>
        <pc:graphicFrameChg chg="add mod">
          <ac:chgData name="Sofie Beerts" userId="1582ec9c-6091-4464-ac95-be5c15a60e4f" providerId="ADAL" clId="{E7C3172F-8659-4811-B803-F9DE44184E06}" dt="2023-02-13T15:06:49.873" v="567" actId="1076"/>
          <ac:graphicFrameMkLst>
            <pc:docMk/>
            <pc:sldMk cId="2682406745" sldId="324"/>
            <ac:graphicFrameMk id="10" creationId="{8AD3242C-E0B7-48B9-ADB1-EDACA183CABB}"/>
          </ac:graphicFrameMkLst>
        </pc:graphicFrameChg>
        <pc:picChg chg="add mod">
          <ac:chgData name="Sofie Beerts" userId="1582ec9c-6091-4464-ac95-be5c15a60e4f" providerId="ADAL" clId="{E7C3172F-8659-4811-B803-F9DE44184E06}" dt="2023-02-13T15:06:45.177" v="566" actId="1076"/>
          <ac:picMkLst>
            <pc:docMk/>
            <pc:sldMk cId="2682406745" sldId="324"/>
            <ac:picMk id="8" creationId="{C2CA1BAA-911B-4590-BFFA-8D689C6B837A}"/>
          </ac:picMkLst>
        </pc:picChg>
      </pc:sldChg>
      <pc:sldChg chg="addSp delSp modSp add mod">
        <pc:chgData name="Sofie Beerts" userId="1582ec9c-6091-4464-ac95-be5c15a60e4f" providerId="ADAL" clId="{E7C3172F-8659-4811-B803-F9DE44184E06}" dt="2023-02-13T14:51:53.230" v="319" actId="1076"/>
        <pc:sldMkLst>
          <pc:docMk/>
          <pc:sldMk cId="1379304621" sldId="325"/>
        </pc:sldMkLst>
        <pc:spChg chg="mod">
          <ac:chgData name="Sofie Beerts" userId="1582ec9c-6091-4464-ac95-be5c15a60e4f" providerId="ADAL" clId="{E7C3172F-8659-4811-B803-F9DE44184E06}" dt="2023-02-13T14:51:47.924" v="317" actId="20577"/>
          <ac:spMkLst>
            <pc:docMk/>
            <pc:sldMk cId="1379304621" sldId="325"/>
            <ac:spMk id="2" creationId="{3A4F27D8-ED47-48B4-9450-8A931C4B1DA8}"/>
          </ac:spMkLst>
        </pc:spChg>
        <pc:spChg chg="mod">
          <ac:chgData name="Sofie Beerts" userId="1582ec9c-6091-4464-ac95-be5c15a60e4f" providerId="ADAL" clId="{E7C3172F-8659-4811-B803-F9DE44184E06}" dt="2023-02-13T14:51:50.248" v="318" actId="20577"/>
          <ac:spMkLst>
            <pc:docMk/>
            <pc:sldMk cId="1379304621" sldId="325"/>
            <ac:spMk id="3" creationId="{DFDAE64A-61CE-4A90-A24D-B3777CCD0925}"/>
          </ac:spMkLst>
        </pc:spChg>
        <pc:picChg chg="del">
          <ac:chgData name="Sofie Beerts" userId="1582ec9c-6091-4464-ac95-be5c15a60e4f" providerId="ADAL" clId="{E7C3172F-8659-4811-B803-F9DE44184E06}" dt="2023-02-13T14:46:52.362" v="160" actId="478"/>
          <ac:picMkLst>
            <pc:docMk/>
            <pc:sldMk cId="1379304621" sldId="325"/>
            <ac:picMk id="7" creationId="{ACD849E5-412C-478C-86A9-86E8A35DB4DB}"/>
          </ac:picMkLst>
        </pc:picChg>
        <pc:picChg chg="del">
          <ac:chgData name="Sofie Beerts" userId="1582ec9c-6091-4464-ac95-be5c15a60e4f" providerId="ADAL" clId="{E7C3172F-8659-4811-B803-F9DE44184E06}" dt="2023-02-13T14:46:52.769" v="161" actId="478"/>
          <ac:picMkLst>
            <pc:docMk/>
            <pc:sldMk cId="1379304621" sldId="325"/>
            <ac:picMk id="8" creationId="{0899CDCD-BB50-4977-BA02-11F05C703154}"/>
          </ac:picMkLst>
        </pc:picChg>
        <pc:picChg chg="add mod">
          <ac:chgData name="Sofie Beerts" userId="1582ec9c-6091-4464-ac95-be5c15a60e4f" providerId="ADAL" clId="{E7C3172F-8659-4811-B803-F9DE44184E06}" dt="2023-02-13T14:51:53.230" v="319" actId="1076"/>
          <ac:picMkLst>
            <pc:docMk/>
            <pc:sldMk cId="1379304621" sldId="325"/>
            <ac:picMk id="9" creationId="{675766F3-92B8-4394-8155-36421C420337}"/>
          </ac:picMkLst>
        </pc:picChg>
      </pc:sldChg>
      <pc:sldChg chg="addSp delSp modSp new del mod addCm delCm">
        <pc:chgData name="Sofie Beerts" userId="1582ec9c-6091-4464-ac95-be5c15a60e4f" providerId="ADAL" clId="{E7C3172F-8659-4811-B803-F9DE44184E06}" dt="2023-02-13T15:36:09.360" v="1484" actId="2696"/>
        <pc:sldMkLst>
          <pc:docMk/>
          <pc:sldMk cId="649625138" sldId="326"/>
        </pc:sldMkLst>
        <pc:spChg chg="add del mod">
          <ac:chgData name="Sofie Beerts" userId="1582ec9c-6091-4464-ac95-be5c15a60e4f" providerId="ADAL" clId="{E7C3172F-8659-4811-B803-F9DE44184E06}" dt="2023-02-13T15:34:53.820" v="1284" actId="21"/>
          <ac:spMkLst>
            <pc:docMk/>
            <pc:sldMk cId="649625138" sldId="326"/>
            <ac:spMk id="2" creationId="{349522AE-FC9C-4A04-B158-C86DEA8EA992}"/>
          </ac:spMkLst>
        </pc:spChg>
        <pc:spChg chg="mod">
          <ac:chgData name="Sofie Beerts" userId="1582ec9c-6091-4464-ac95-be5c15a60e4f" providerId="ADAL" clId="{E7C3172F-8659-4811-B803-F9DE44184E06}" dt="2023-02-13T15:11:08.297" v="718" actId="20578"/>
          <ac:spMkLst>
            <pc:docMk/>
            <pc:sldMk cId="649625138" sldId="326"/>
            <ac:spMk id="3" creationId="{F27F4B6B-2E98-456E-A82C-3DEE496CEF31}"/>
          </ac:spMkLst>
        </pc:spChg>
        <pc:spChg chg="add del mod">
          <ac:chgData name="Sofie Beerts" userId="1582ec9c-6091-4464-ac95-be5c15a60e4f" providerId="ADAL" clId="{E7C3172F-8659-4811-B803-F9DE44184E06}" dt="2023-02-13T15:08:37.200" v="693" actId="767"/>
          <ac:spMkLst>
            <pc:docMk/>
            <pc:sldMk cId="649625138" sldId="326"/>
            <ac:spMk id="7" creationId="{C1589543-66DF-4AD3-8511-D9914A63E8EE}"/>
          </ac:spMkLst>
        </pc:spChg>
        <pc:spChg chg="add del mod">
          <ac:chgData name="Sofie Beerts" userId="1582ec9c-6091-4464-ac95-be5c15a60e4f" providerId="ADAL" clId="{E7C3172F-8659-4811-B803-F9DE44184E06}" dt="2023-02-13T15:09:21.523" v="699" actId="767"/>
          <ac:spMkLst>
            <pc:docMk/>
            <pc:sldMk cId="649625138" sldId="326"/>
            <ac:spMk id="8" creationId="{71DBA67C-903D-46C9-997B-5A3837C537DA}"/>
          </ac:spMkLst>
        </pc:spChg>
        <pc:spChg chg="add del mod">
          <ac:chgData name="Sofie Beerts" userId="1582ec9c-6091-4464-ac95-be5c15a60e4f" providerId="ADAL" clId="{E7C3172F-8659-4811-B803-F9DE44184E06}" dt="2023-02-13T15:34:53.820" v="1284" actId="21"/>
          <ac:spMkLst>
            <pc:docMk/>
            <pc:sldMk cId="649625138" sldId="326"/>
            <ac:spMk id="11" creationId="{219F9921-2D13-4F8C-B74B-097B5B68BA50}"/>
          </ac:spMkLst>
        </pc:spChg>
        <pc:graphicFrameChg chg="add del mod">
          <ac:chgData name="Sofie Beerts" userId="1582ec9c-6091-4464-ac95-be5c15a60e4f" providerId="ADAL" clId="{E7C3172F-8659-4811-B803-F9DE44184E06}" dt="2023-02-13T15:35:47.124" v="1477" actId="21"/>
          <ac:graphicFrameMkLst>
            <pc:docMk/>
            <pc:sldMk cId="649625138" sldId="326"/>
            <ac:graphicFrameMk id="9" creationId="{75961C48-216E-4641-AC36-C5AEAAF07C9B}"/>
          </ac:graphicFrameMkLst>
        </pc:graphicFrameChg>
      </pc:sldChg>
      <pc:sldChg chg="addSp delSp modSp add del mod ord">
        <pc:chgData name="Sofie Beerts" userId="1582ec9c-6091-4464-ac95-be5c15a60e4f" providerId="ADAL" clId="{E7C3172F-8659-4811-B803-F9DE44184E06}" dt="2023-02-13T15:25:20.044" v="1109" actId="2696"/>
        <pc:sldMkLst>
          <pc:docMk/>
          <pc:sldMk cId="2017978217" sldId="327"/>
        </pc:sldMkLst>
        <pc:spChg chg="mod">
          <ac:chgData name="Sofie Beerts" userId="1582ec9c-6091-4464-ac95-be5c15a60e4f" providerId="ADAL" clId="{E7C3172F-8659-4811-B803-F9DE44184E06}" dt="2023-02-13T15:14:11.496" v="778" actId="20577"/>
          <ac:spMkLst>
            <pc:docMk/>
            <pc:sldMk cId="2017978217" sldId="327"/>
            <ac:spMk id="2" creationId="{3A4F27D8-ED47-48B4-9450-8A931C4B1DA8}"/>
          </ac:spMkLst>
        </pc:spChg>
        <pc:spChg chg="mod">
          <ac:chgData name="Sofie Beerts" userId="1582ec9c-6091-4464-ac95-be5c15a60e4f" providerId="ADAL" clId="{E7C3172F-8659-4811-B803-F9DE44184E06}" dt="2023-02-13T15:13:31.043" v="763" actId="20577"/>
          <ac:spMkLst>
            <pc:docMk/>
            <pc:sldMk cId="2017978217" sldId="327"/>
            <ac:spMk id="3" creationId="{DFDAE64A-61CE-4A90-A24D-B3777CCD0925}"/>
          </ac:spMkLst>
        </pc:spChg>
        <pc:picChg chg="del">
          <ac:chgData name="Sofie Beerts" userId="1582ec9c-6091-4464-ac95-be5c15a60e4f" providerId="ADAL" clId="{E7C3172F-8659-4811-B803-F9DE44184E06}" dt="2023-02-13T15:13:14.935" v="750" actId="478"/>
          <ac:picMkLst>
            <pc:docMk/>
            <pc:sldMk cId="2017978217" sldId="327"/>
            <ac:picMk id="7" creationId="{ACD849E5-412C-478C-86A9-86E8A35DB4DB}"/>
          </ac:picMkLst>
        </pc:picChg>
        <pc:picChg chg="del">
          <ac:chgData name="Sofie Beerts" userId="1582ec9c-6091-4464-ac95-be5c15a60e4f" providerId="ADAL" clId="{E7C3172F-8659-4811-B803-F9DE44184E06}" dt="2023-02-13T15:13:15.528" v="751" actId="478"/>
          <ac:picMkLst>
            <pc:docMk/>
            <pc:sldMk cId="2017978217" sldId="327"/>
            <ac:picMk id="8" creationId="{0899CDCD-BB50-4977-BA02-11F05C703154}"/>
          </ac:picMkLst>
        </pc:picChg>
        <pc:picChg chg="add del mod">
          <ac:chgData name="Sofie Beerts" userId="1582ec9c-6091-4464-ac95-be5c15a60e4f" providerId="ADAL" clId="{E7C3172F-8659-4811-B803-F9DE44184E06}" dt="2023-02-13T15:23:26.236" v="1005" actId="21"/>
          <ac:picMkLst>
            <pc:docMk/>
            <pc:sldMk cId="2017978217" sldId="327"/>
            <ac:picMk id="9" creationId="{361CDE1E-2937-454A-A439-7F0BEA84B581}"/>
          </ac:picMkLst>
        </pc:picChg>
      </pc:sldChg>
      <pc:sldChg chg="addSp delSp modSp add mod modNotesTx">
        <pc:chgData name="Sofie Beerts" userId="1582ec9c-6091-4464-ac95-be5c15a60e4f" providerId="ADAL" clId="{E7C3172F-8659-4811-B803-F9DE44184E06}" dt="2023-02-13T15:40:08.066" v="1487" actId="20577"/>
        <pc:sldMkLst>
          <pc:docMk/>
          <pc:sldMk cId="577548151" sldId="328"/>
        </pc:sldMkLst>
        <pc:spChg chg="mod">
          <ac:chgData name="Sofie Beerts" userId="1582ec9c-6091-4464-ac95-be5c15a60e4f" providerId="ADAL" clId="{E7C3172F-8659-4811-B803-F9DE44184E06}" dt="2023-02-13T15:28:35.889" v="1165" actId="20577"/>
          <ac:spMkLst>
            <pc:docMk/>
            <pc:sldMk cId="577548151" sldId="328"/>
            <ac:spMk id="3" creationId="{DFDAE64A-61CE-4A90-A24D-B3777CCD0925}"/>
          </ac:spMkLst>
        </pc:spChg>
        <pc:picChg chg="add del mod">
          <ac:chgData name="Sofie Beerts" userId="1582ec9c-6091-4464-ac95-be5c15a60e4f" providerId="ADAL" clId="{E7C3172F-8659-4811-B803-F9DE44184E06}" dt="2023-02-13T15:17:02.366" v="841" actId="478"/>
          <ac:picMkLst>
            <pc:docMk/>
            <pc:sldMk cId="577548151" sldId="328"/>
            <ac:picMk id="8" creationId="{930FAB44-1A6A-4191-A1E9-F0AA3E3AD98F}"/>
          </ac:picMkLst>
        </pc:picChg>
        <pc:picChg chg="del">
          <ac:chgData name="Sofie Beerts" userId="1582ec9c-6091-4464-ac95-be5c15a60e4f" providerId="ADAL" clId="{E7C3172F-8659-4811-B803-F9DE44184E06}" dt="2023-02-13T15:16:02.720" v="781" actId="478"/>
          <ac:picMkLst>
            <pc:docMk/>
            <pc:sldMk cId="577548151" sldId="328"/>
            <ac:picMk id="9" creationId="{361CDE1E-2937-454A-A439-7F0BEA84B581}"/>
          </ac:picMkLst>
        </pc:picChg>
        <pc:picChg chg="add del mod">
          <ac:chgData name="Sofie Beerts" userId="1582ec9c-6091-4464-ac95-be5c15a60e4f" providerId="ADAL" clId="{E7C3172F-8659-4811-B803-F9DE44184E06}" dt="2023-02-13T15:23:23.113" v="1004" actId="478"/>
          <ac:picMkLst>
            <pc:docMk/>
            <pc:sldMk cId="577548151" sldId="328"/>
            <ac:picMk id="10" creationId="{5489ACB7-61F7-4BDC-9556-AE19FFDA9B40}"/>
          </ac:picMkLst>
        </pc:picChg>
        <pc:picChg chg="add mod">
          <ac:chgData name="Sofie Beerts" userId="1582ec9c-6091-4464-ac95-be5c15a60e4f" providerId="ADAL" clId="{E7C3172F-8659-4811-B803-F9DE44184E06}" dt="2023-02-13T15:24:07.713" v="1105" actId="1076"/>
          <ac:picMkLst>
            <pc:docMk/>
            <pc:sldMk cId="577548151" sldId="328"/>
            <ac:picMk id="11" creationId="{75A3FDE4-C5FB-404D-B895-71FD11E7190E}"/>
          </ac:picMkLst>
        </pc:picChg>
      </pc:sldChg>
      <pc:sldChg chg="addSp delSp modSp add mod modNotesTx">
        <pc:chgData name="Sofie Beerts" userId="1582ec9c-6091-4464-ac95-be5c15a60e4f" providerId="ADAL" clId="{E7C3172F-8659-4811-B803-F9DE44184E06}" dt="2023-02-13T15:40:18.802" v="1489" actId="20577"/>
        <pc:sldMkLst>
          <pc:docMk/>
          <pc:sldMk cId="3025626767" sldId="329"/>
        </pc:sldMkLst>
        <pc:spChg chg="mod">
          <ac:chgData name="Sofie Beerts" userId="1582ec9c-6091-4464-ac95-be5c15a60e4f" providerId="ADAL" clId="{E7C3172F-8659-4811-B803-F9DE44184E06}" dt="2023-02-13T15:19:46.319" v="977" actId="14100"/>
          <ac:spMkLst>
            <pc:docMk/>
            <pc:sldMk cId="3025626767" sldId="329"/>
            <ac:spMk id="3" creationId="{DFDAE64A-61CE-4A90-A24D-B3777CCD0925}"/>
          </ac:spMkLst>
        </pc:spChg>
        <pc:picChg chg="add mod">
          <ac:chgData name="Sofie Beerts" userId="1582ec9c-6091-4464-ac95-be5c15a60e4f" providerId="ADAL" clId="{E7C3172F-8659-4811-B803-F9DE44184E06}" dt="2023-02-13T15:20:10.040" v="983" actId="1076"/>
          <ac:picMkLst>
            <pc:docMk/>
            <pc:sldMk cId="3025626767" sldId="329"/>
            <ac:picMk id="8" creationId="{26E968A1-501C-4DA3-80A7-240432F9D20D}"/>
          </ac:picMkLst>
        </pc:picChg>
        <pc:picChg chg="del">
          <ac:chgData name="Sofie Beerts" userId="1582ec9c-6091-4464-ac95-be5c15a60e4f" providerId="ADAL" clId="{E7C3172F-8659-4811-B803-F9DE44184E06}" dt="2023-02-13T15:19:47.482" v="978" actId="478"/>
          <ac:picMkLst>
            <pc:docMk/>
            <pc:sldMk cId="3025626767" sldId="329"/>
            <ac:picMk id="10" creationId="{5489ACB7-61F7-4BDC-9556-AE19FFDA9B40}"/>
          </ac:picMkLst>
        </pc:picChg>
      </pc:sldChg>
      <pc:sldChg chg="modSp add mod modNotesTx">
        <pc:chgData name="Sofie Beerts" userId="1582ec9c-6091-4464-ac95-be5c15a60e4f" providerId="ADAL" clId="{E7C3172F-8659-4811-B803-F9DE44184E06}" dt="2023-02-13T15:40:14.446" v="1488" actId="20577"/>
        <pc:sldMkLst>
          <pc:docMk/>
          <pc:sldMk cId="1214303881" sldId="330"/>
        </pc:sldMkLst>
        <pc:spChg chg="mod">
          <ac:chgData name="Sofie Beerts" userId="1582ec9c-6091-4464-ac95-be5c15a60e4f" providerId="ADAL" clId="{E7C3172F-8659-4811-B803-F9DE44184E06}" dt="2023-02-13T15:25:27.779" v="1110" actId="1076"/>
          <ac:spMkLst>
            <pc:docMk/>
            <pc:sldMk cId="1214303881" sldId="330"/>
            <ac:spMk id="3" creationId="{DFDAE64A-61CE-4A90-A24D-B3777CCD0925}"/>
          </ac:spMkLst>
        </pc:spChg>
        <pc:picChg chg="mod">
          <ac:chgData name="Sofie Beerts" userId="1582ec9c-6091-4464-ac95-be5c15a60e4f" providerId="ADAL" clId="{E7C3172F-8659-4811-B803-F9DE44184E06}" dt="2023-02-13T15:25:32.081" v="1111" actId="1076"/>
          <ac:picMkLst>
            <pc:docMk/>
            <pc:sldMk cId="1214303881" sldId="330"/>
            <ac:picMk id="10" creationId="{5489ACB7-61F7-4BDC-9556-AE19FFDA9B40}"/>
          </ac:picMkLst>
        </pc:picChg>
      </pc:sldChg>
      <pc:sldChg chg="addSp delSp modSp add del mod">
        <pc:chgData name="Sofie Beerts" userId="1582ec9c-6091-4464-ac95-be5c15a60e4f" providerId="ADAL" clId="{E7C3172F-8659-4811-B803-F9DE44184E06}" dt="2023-02-13T15:31:24.936" v="1207" actId="2696"/>
        <pc:sldMkLst>
          <pc:docMk/>
          <pc:sldMk cId="2782289422" sldId="331"/>
        </pc:sldMkLst>
        <pc:spChg chg="mod">
          <ac:chgData name="Sofie Beerts" userId="1582ec9c-6091-4464-ac95-be5c15a60e4f" providerId="ADAL" clId="{E7C3172F-8659-4811-B803-F9DE44184E06}" dt="2023-02-13T15:29:01.850" v="1189" actId="20577"/>
          <ac:spMkLst>
            <pc:docMk/>
            <pc:sldMk cId="2782289422" sldId="331"/>
            <ac:spMk id="3" creationId="{DFDAE64A-61CE-4A90-A24D-B3777CCD0925}"/>
          </ac:spMkLst>
        </pc:spChg>
        <pc:picChg chg="del">
          <ac:chgData name="Sofie Beerts" userId="1582ec9c-6091-4464-ac95-be5c15a60e4f" providerId="ADAL" clId="{E7C3172F-8659-4811-B803-F9DE44184E06}" dt="2023-02-13T15:25:44.310" v="1113" actId="478"/>
          <ac:picMkLst>
            <pc:docMk/>
            <pc:sldMk cId="2782289422" sldId="331"/>
            <ac:picMk id="8" creationId="{26E968A1-501C-4DA3-80A7-240432F9D20D}"/>
          </ac:picMkLst>
        </pc:picChg>
        <pc:picChg chg="add del mod">
          <ac:chgData name="Sofie Beerts" userId="1582ec9c-6091-4464-ac95-be5c15a60e4f" providerId="ADAL" clId="{E7C3172F-8659-4811-B803-F9DE44184E06}" dt="2023-02-13T15:31:16.256" v="1205" actId="21"/>
          <ac:picMkLst>
            <pc:docMk/>
            <pc:sldMk cId="2782289422" sldId="331"/>
            <ac:picMk id="9" creationId="{9227592C-147F-4787-AF6F-75812005FB08}"/>
          </ac:picMkLst>
        </pc:picChg>
      </pc:sldChg>
      <pc:sldChg chg="addSp delSp modSp add mod modNotesTx">
        <pc:chgData name="Sofie Beerts" userId="1582ec9c-6091-4464-ac95-be5c15a60e4f" providerId="ADAL" clId="{E7C3172F-8659-4811-B803-F9DE44184E06}" dt="2023-02-13T15:40:24.532" v="1490" actId="20577"/>
        <pc:sldMkLst>
          <pc:docMk/>
          <pc:sldMk cId="1116080244" sldId="332"/>
        </pc:sldMkLst>
        <pc:spChg chg="mod">
          <ac:chgData name="Sofie Beerts" userId="1582ec9c-6091-4464-ac95-be5c15a60e4f" providerId="ADAL" clId="{E7C3172F-8659-4811-B803-F9DE44184E06}" dt="2023-02-13T15:33:18.529" v="1271" actId="20577"/>
          <ac:spMkLst>
            <pc:docMk/>
            <pc:sldMk cId="1116080244" sldId="332"/>
            <ac:spMk id="3" creationId="{DFDAE64A-61CE-4A90-A24D-B3777CCD0925}"/>
          </ac:spMkLst>
        </pc:spChg>
        <pc:picChg chg="add del mod">
          <ac:chgData name="Sofie Beerts" userId="1582ec9c-6091-4464-ac95-be5c15a60e4f" providerId="ADAL" clId="{E7C3172F-8659-4811-B803-F9DE44184E06}" dt="2023-02-13T15:33:39.440" v="1273" actId="21"/>
          <ac:picMkLst>
            <pc:docMk/>
            <pc:sldMk cId="1116080244" sldId="332"/>
            <ac:picMk id="8" creationId="{9DB97CCD-6949-4084-941F-1F54524E01AF}"/>
          </ac:picMkLst>
        </pc:picChg>
        <pc:picChg chg="del">
          <ac:chgData name="Sofie Beerts" userId="1582ec9c-6091-4464-ac95-be5c15a60e4f" providerId="ADAL" clId="{E7C3172F-8659-4811-B803-F9DE44184E06}" dt="2023-02-13T15:29:59.698" v="1197" actId="478"/>
          <ac:picMkLst>
            <pc:docMk/>
            <pc:sldMk cId="1116080244" sldId="332"/>
            <ac:picMk id="9" creationId="{9227592C-147F-4787-AF6F-75812005FB08}"/>
          </ac:picMkLst>
        </pc:picChg>
        <pc:picChg chg="add mod">
          <ac:chgData name="Sofie Beerts" userId="1582ec9c-6091-4464-ac95-be5c15a60e4f" providerId="ADAL" clId="{E7C3172F-8659-4811-B803-F9DE44184E06}" dt="2023-02-13T15:34:02.311" v="1276"/>
          <ac:picMkLst>
            <pc:docMk/>
            <pc:sldMk cId="1116080244" sldId="332"/>
            <ac:picMk id="10" creationId="{2C8DCD76-1F3F-4C84-BEA9-CA9498DBEAF3}"/>
          </ac:picMkLst>
        </pc:picChg>
      </pc:sldChg>
      <pc:sldChg chg="addSp delSp modSp add del mod">
        <pc:chgData name="Sofie Beerts" userId="1582ec9c-6091-4464-ac95-be5c15a60e4f" providerId="ADAL" clId="{E7C3172F-8659-4811-B803-F9DE44184E06}" dt="2023-02-13T15:34:07.581" v="1279" actId="2696"/>
        <pc:sldMkLst>
          <pc:docMk/>
          <pc:sldMk cId="2244458537" sldId="333"/>
        </pc:sldMkLst>
        <pc:picChg chg="del">
          <ac:chgData name="Sofie Beerts" userId="1582ec9c-6091-4464-ac95-be5c15a60e4f" providerId="ADAL" clId="{E7C3172F-8659-4811-B803-F9DE44184E06}" dt="2023-02-13T15:31:11.930" v="1204" actId="478"/>
          <ac:picMkLst>
            <pc:docMk/>
            <pc:sldMk cId="2244458537" sldId="333"/>
            <ac:picMk id="8" creationId="{9DB97CCD-6949-4084-941F-1F54524E01AF}"/>
          </ac:picMkLst>
        </pc:picChg>
        <pc:picChg chg="add del mod">
          <ac:chgData name="Sofie Beerts" userId="1582ec9c-6091-4464-ac95-be5c15a60e4f" providerId="ADAL" clId="{E7C3172F-8659-4811-B803-F9DE44184E06}" dt="2023-02-13T15:33:57.815" v="1275" actId="21"/>
          <ac:picMkLst>
            <pc:docMk/>
            <pc:sldMk cId="2244458537" sldId="333"/>
            <ac:picMk id="9" creationId="{A39A50AE-3AF9-4DC6-A290-40ADE5D2CED8}"/>
          </ac:picMkLst>
        </pc:picChg>
      </pc:sldChg>
      <pc:sldChg chg="addSp delSp modSp add mod ord">
        <pc:chgData name="Sofie Beerts" userId="1582ec9c-6091-4464-ac95-be5c15a60e4f" providerId="ADAL" clId="{E7C3172F-8659-4811-B803-F9DE44184E06}" dt="2023-02-13T15:34:04.534" v="1278"/>
        <pc:sldMkLst>
          <pc:docMk/>
          <pc:sldMk cId="907525808" sldId="334"/>
        </pc:sldMkLst>
        <pc:picChg chg="add mod">
          <ac:chgData name="Sofie Beerts" userId="1582ec9c-6091-4464-ac95-be5c15a60e4f" providerId="ADAL" clId="{E7C3172F-8659-4811-B803-F9DE44184E06}" dt="2023-02-13T15:33:42.955" v="1274"/>
          <ac:picMkLst>
            <pc:docMk/>
            <pc:sldMk cId="907525808" sldId="334"/>
            <ac:picMk id="8" creationId="{50EBA93D-C42F-47C8-9D5B-49770A8970F4}"/>
          </ac:picMkLst>
        </pc:picChg>
        <pc:picChg chg="del">
          <ac:chgData name="Sofie Beerts" userId="1582ec9c-6091-4464-ac95-be5c15a60e4f" providerId="ADAL" clId="{E7C3172F-8659-4811-B803-F9DE44184E06}" dt="2023-02-13T15:33:35.005" v="1272" actId="478"/>
          <ac:picMkLst>
            <pc:docMk/>
            <pc:sldMk cId="907525808" sldId="334"/>
            <ac:picMk id="9" creationId="{A39A50AE-3AF9-4DC6-A290-40ADE5D2CED8}"/>
          </ac:picMkLst>
        </pc:picChg>
      </pc:sldChg>
      <pc:sldChg chg="addSp delSp modSp add mod ord modNotesTx">
        <pc:chgData name="Sofie Beerts" userId="1582ec9c-6091-4464-ac95-be5c15a60e4f" providerId="ADAL" clId="{E7C3172F-8659-4811-B803-F9DE44184E06}" dt="2023-02-13T15:52:45.667" v="1663" actId="1076"/>
        <pc:sldMkLst>
          <pc:docMk/>
          <pc:sldMk cId="3162523661" sldId="335"/>
        </pc:sldMkLst>
        <pc:spChg chg="mod">
          <ac:chgData name="Sofie Beerts" userId="1582ec9c-6091-4464-ac95-be5c15a60e4f" providerId="ADAL" clId="{E7C3172F-8659-4811-B803-F9DE44184E06}" dt="2023-02-13T15:35:07.729" v="1285"/>
          <ac:spMkLst>
            <pc:docMk/>
            <pc:sldMk cId="3162523661" sldId="335"/>
            <ac:spMk id="2" creationId="{3A4F27D8-ED47-48B4-9450-8A931C4B1DA8}"/>
          </ac:spMkLst>
        </pc:spChg>
        <pc:spChg chg="mod">
          <ac:chgData name="Sofie Beerts" userId="1582ec9c-6091-4464-ac95-be5c15a60e4f" providerId="ADAL" clId="{E7C3172F-8659-4811-B803-F9DE44184E06}" dt="2023-02-13T15:52:29.396" v="1662" actId="20577"/>
          <ac:spMkLst>
            <pc:docMk/>
            <pc:sldMk cId="3162523661" sldId="335"/>
            <ac:spMk id="3" creationId="{DFDAE64A-61CE-4A90-A24D-B3777CCD0925}"/>
          </ac:spMkLst>
        </pc:spChg>
        <pc:graphicFrameChg chg="add mod">
          <ac:chgData name="Sofie Beerts" userId="1582ec9c-6091-4464-ac95-be5c15a60e4f" providerId="ADAL" clId="{E7C3172F-8659-4811-B803-F9DE44184E06}" dt="2023-02-13T15:52:45.667" v="1663" actId="1076"/>
          <ac:graphicFrameMkLst>
            <pc:docMk/>
            <pc:sldMk cId="3162523661" sldId="335"/>
            <ac:graphicFrameMk id="9" creationId="{74993249-539F-4A3E-95FC-36ECB951774D}"/>
          </ac:graphicFrameMkLst>
        </pc:graphicFrameChg>
        <pc:picChg chg="del">
          <ac:chgData name="Sofie Beerts" userId="1582ec9c-6091-4464-ac95-be5c15a60e4f" providerId="ADAL" clId="{E7C3172F-8659-4811-B803-F9DE44184E06}" dt="2023-02-13T15:35:13.085" v="1286" actId="478"/>
          <ac:picMkLst>
            <pc:docMk/>
            <pc:sldMk cId="3162523661" sldId="335"/>
            <ac:picMk id="7" creationId="{ACD849E5-412C-478C-86A9-86E8A35DB4DB}"/>
          </ac:picMkLst>
        </pc:picChg>
        <pc:picChg chg="del">
          <ac:chgData name="Sofie Beerts" userId="1582ec9c-6091-4464-ac95-be5c15a60e4f" providerId="ADAL" clId="{E7C3172F-8659-4811-B803-F9DE44184E06}" dt="2023-02-13T15:35:13.662" v="1287" actId="478"/>
          <ac:picMkLst>
            <pc:docMk/>
            <pc:sldMk cId="3162523661" sldId="335"/>
            <ac:picMk id="8" creationId="{0899CDCD-BB50-4977-BA02-11F05C703154}"/>
          </ac:picMkLst>
        </pc:picChg>
      </pc:sldChg>
      <pc:sldChg chg="delSp modSp add mod">
        <pc:chgData name="Sofie Beerts" userId="1582ec9c-6091-4464-ac95-be5c15a60e4f" providerId="ADAL" clId="{E7C3172F-8659-4811-B803-F9DE44184E06}" dt="2023-02-13T15:40:56.019" v="1564" actId="1076"/>
        <pc:sldMkLst>
          <pc:docMk/>
          <pc:sldMk cId="3250896267" sldId="336"/>
        </pc:sldMkLst>
        <pc:spChg chg="mod">
          <ac:chgData name="Sofie Beerts" userId="1582ec9c-6091-4464-ac95-be5c15a60e4f" providerId="ADAL" clId="{E7C3172F-8659-4811-B803-F9DE44184E06}" dt="2023-02-13T15:40:56.019" v="1564" actId="1076"/>
          <ac:spMkLst>
            <pc:docMk/>
            <pc:sldMk cId="3250896267" sldId="336"/>
            <ac:spMk id="3" creationId="{DFDAE64A-61CE-4A90-A24D-B3777CCD0925}"/>
          </ac:spMkLst>
        </pc:spChg>
        <pc:picChg chg="del">
          <ac:chgData name="Sofie Beerts" userId="1582ec9c-6091-4464-ac95-be5c15a60e4f" providerId="ADAL" clId="{E7C3172F-8659-4811-B803-F9DE44184E06}" dt="2023-02-13T15:40:31.282" v="1492" actId="478"/>
          <ac:picMkLst>
            <pc:docMk/>
            <pc:sldMk cId="3250896267" sldId="336"/>
            <ac:picMk id="10" creationId="{2C8DCD76-1F3F-4C84-BEA9-CA9498DBEAF3}"/>
          </ac:picMkLst>
        </pc:picChg>
      </pc:sldChg>
    </pc:docChg>
  </pc:docChgLst>
  <pc:docChgLst>
    <pc:chgData name="Thibault Moreels" userId="S::thibault.moreels@dewatergroep.be::a9c83b07-a3ff-412b-a41b-6a082c2911bb" providerId="AD" clId="Web-{BDDD9520-94FD-42B2-8B04-668C8823E985}"/>
    <pc:docChg chg="addSld modSld">
      <pc:chgData name="Thibault Moreels" userId="S::thibault.moreels@dewatergroep.be::a9c83b07-a3ff-412b-a41b-6a082c2911bb" providerId="AD" clId="Web-{BDDD9520-94FD-42B2-8B04-668C8823E985}" dt="2023-02-13T13:04:07.172" v="1"/>
      <pc:docMkLst>
        <pc:docMk/>
      </pc:docMkLst>
      <pc:sldChg chg="delSp new">
        <pc:chgData name="Thibault Moreels" userId="S::thibault.moreels@dewatergroep.be::a9c83b07-a3ff-412b-a41b-6a082c2911bb" providerId="AD" clId="Web-{BDDD9520-94FD-42B2-8B04-668C8823E985}" dt="2023-02-13T13:04:07.172" v="1"/>
        <pc:sldMkLst>
          <pc:docMk/>
          <pc:sldMk cId="2126322979" sldId="319"/>
        </pc:sldMkLst>
        <pc:spChg chg="del">
          <ac:chgData name="Thibault Moreels" userId="S::thibault.moreels@dewatergroep.be::a9c83b07-a3ff-412b-a41b-6a082c2911bb" providerId="AD" clId="Web-{BDDD9520-94FD-42B2-8B04-668C8823E985}" dt="2023-02-13T13:04:07.172" v="1"/>
          <ac:spMkLst>
            <pc:docMk/>
            <pc:sldMk cId="2126322979" sldId="319"/>
            <ac:spMk id="3" creationId="{110BDFE5-26EF-0F79-6087-123314E4A17B}"/>
          </ac:spMkLst>
        </pc:spChg>
      </pc:sldChg>
    </pc:docChg>
  </pc:docChgLst>
  <pc:docChgLst>
    <pc:chgData name="Filip Vancoillie" userId="496cab2f-67c1-4084-bd2d-68822968655d" providerId="ADAL" clId="{E449C6DA-67FF-4D7F-AA14-FD9A864C3368}"/>
    <pc:docChg chg="modSld">
      <pc:chgData name="Filip Vancoillie" userId="496cab2f-67c1-4084-bd2d-68822968655d" providerId="ADAL" clId="{E449C6DA-67FF-4D7F-AA14-FD9A864C3368}" dt="2023-02-13T16:53:17.082" v="3"/>
      <pc:docMkLst>
        <pc:docMk/>
      </pc:docMkLst>
      <pc:sldChg chg="modSp">
        <pc:chgData name="Filip Vancoillie" userId="496cab2f-67c1-4084-bd2d-68822968655d" providerId="ADAL" clId="{E449C6DA-67FF-4D7F-AA14-FD9A864C3368}" dt="2023-02-13T16:53:17.082" v="3"/>
        <pc:sldMkLst>
          <pc:docMk/>
          <pc:sldMk cId="3162523661" sldId="335"/>
        </pc:sldMkLst>
        <pc:graphicFrameChg chg="mod">
          <ac:chgData name="Filip Vancoillie" userId="496cab2f-67c1-4084-bd2d-68822968655d" providerId="ADAL" clId="{E449C6DA-67FF-4D7F-AA14-FD9A864C3368}" dt="2023-02-13T16:53:17.082" v="3"/>
          <ac:graphicFrameMkLst>
            <pc:docMk/>
            <pc:sldMk cId="3162523661" sldId="335"/>
            <ac:graphicFrameMk id="9" creationId="{74993249-539F-4A3E-95FC-36ECB951774D}"/>
          </ac:graphicFrameMkLst>
        </pc:graphicFrameChg>
      </pc:sldChg>
    </pc:docChg>
  </pc:docChgLst>
  <pc:docChgLst>
    <pc:chgData name="Sofie Beerts" userId="S::sofie.beerts@dewatergroep.be::1582ec9c-6091-4464-ac95-be5c15a60e4f" providerId="AD" clId="Web-{84B90733-B1C9-DDEC-3E90-9C89FC8674F4}"/>
    <pc:docChg chg="addSld modSld">
      <pc:chgData name="Sofie Beerts" userId="S::sofie.beerts@dewatergroep.be::1582ec9c-6091-4464-ac95-be5c15a60e4f" providerId="AD" clId="Web-{84B90733-B1C9-DDEC-3E90-9C89FC8674F4}" dt="2023-02-13T13:24:53.980" v="341" actId="20577"/>
      <pc:docMkLst>
        <pc:docMk/>
      </pc:docMkLst>
      <pc:sldChg chg="modSp">
        <pc:chgData name="Sofie Beerts" userId="S::sofie.beerts@dewatergroep.be::1582ec9c-6091-4464-ac95-be5c15a60e4f" providerId="AD" clId="Web-{84B90733-B1C9-DDEC-3E90-9C89FC8674F4}" dt="2023-02-13T13:24:53.980" v="341" actId="20577"/>
        <pc:sldMkLst>
          <pc:docMk/>
          <pc:sldMk cId="3479375733" sldId="314"/>
        </pc:sldMkLst>
        <pc:spChg chg="mod">
          <ac:chgData name="Sofie Beerts" userId="S::sofie.beerts@dewatergroep.be::1582ec9c-6091-4464-ac95-be5c15a60e4f" providerId="AD" clId="Web-{84B90733-B1C9-DDEC-3E90-9C89FC8674F4}" dt="2023-02-13T13:24:53.980" v="341" actId="20577"/>
          <ac:spMkLst>
            <pc:docMk/>
            <pc:sldMk cId="3479375733" sldId="314"/>
            <ac:spMk id="3" creationId="{DFDAE64A-61CE-4A90-A24D-B3777CCD0925}"/>
          </ac:spMkLst>
        </pc:spChg>
      </pc:sldChg>
      <pc:sldChg chg="add replId">
        <pc:chgData name="Sofie Beerts" userId="S::sofie.beerts@dewatergroep.be::1582ec9c-6091-4464-ac95-be5c15a60e4f" providerId="AD" clId="Web-{84B90733-B1C9-DDEC-3E90-9C89FC8674F4}" dt="2023-02-13T13:24:45.730" v="339"/>
        <pc:sldMkLst>
          <pc:docMk/>
          <pc:sldMk cId="2682406745" sldId="324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738AA-3788-3843-B1A2-1B18D2AFBCB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00E21-1F48-5A4E-A39E-A4F79A96E42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357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7160F-E360-6E48-90F5-5C4516E98FB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87BDE-D2FD-5A4E-B32A-19344D9866D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88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Ingangstellers Dilbeek. </a:t>
            </a:r>
            <a:r>
              <a:rPr lang="nl-BE" err="1"/>
              <a:t>Molendaal</a:t>
            </a:r>
            <a:r>
              <a:rPr lang="nl-BE"/>
              <a:t>, </a:t>
            </a:r>
            <a:r>
              <a:rPr lang="nl-BE" err="1"/>
              <a:t>D’Arconatis</a:t>
            </a:r>
            <a:r>
              <a:rPr lang="nl-BE"/>
              <a:t>, </a:t>
            </a:r>
            <a:r>
              <a:rPr lang="nl-BE" err="1"/>
              <a:t>Stationstraat</a:t>
            </a:r>
            <a:r>
              <a:rPr lang="nl-BE"/>
              <a:t>, </a:t>
            </a:r>
            <a:r>
              <a:rPr lang="nl-BE" err="1"/>
              <a:t>Placestraat</a:t>
            </a:r>
            <a:r>
              <a:rPr lang="nl-BE"/>
              <a:t>, </a:t>
            </a:r>
            <a:r>
              <a:rPr lang="nl-BE" err="1"/>
              <a:t>Wivinastraat</a:t>
            </a:r>
            <a:r>
              <a:rPr lang="nl-BE"/>
              <a:t> en Brusselstraat takken allen af van de </a:t>
            </a:r>
            <a:r>
              <a:rPr lang="nl-BE" err="1"/>
              <a:t>Farysleiding</a:t>
            </a:r>
            <a:r>
              <a:rPr lang="nl-BE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7BDE-D2FD-5A4E-B32A-19344D9866D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09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 u="sng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7BDE-D2FD-5A4E-B32A-19344D9866D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08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 u="sng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7BDE-D2FD-5A4E-B32A-19344D9866D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67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 u="sng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7BDE-D2FD-5A4E-B32A-19344D9866D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14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 u="sng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7BDE-D2FD-5A4E-B32A-19344D9866D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2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u="sng"/>
              <a:t>Werken in planning :</a:t>
            </a:r>
          </a:p>
          <a:p>
            <a:r>
              <a:rPr lang="nl-BE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Dilbeek	Kerselaarstraat	Jan	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03_000013863	</a:t>
            </a:r>
            <a:r>
              <a:rPr lang="nl-BE" sz="1400" b="0" i="0" u="none" strike="noStrike" baseline="0" err="1">
                <a:solidFill>
                  <a:srgbClr val="000000"/>
                </a:solidFill>
                <a:latin typeface="Calibri" panose="020F0502020204030204" pitchFamily="34" charset="0"/>
              </a:rPr>
              <a:t>Fluvius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	23	10	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	</a:t>
            </a:r>
            <a:r>
              <a:rPr lang="nl-BE" sz="1200" b="0" i="0" u="none" strike="noStrike" baseline="0" err="1">
                <a:solidFill>
                  <a:srgbClr val="000000"/>
                </a:solidFill>
                <a:latin typeface="Corbel" panose="020B0503020204020204" pitchFamily="34" charset="0"/>
              </a:rPr>
              <a:t>Fluvius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 start uitgesteld wegens onteigeningen niet in orde. Vermoedelijk 06/06/2023		</a:t>
            </a:r>
          </a:p>
          <a:p>
            <a:r>
              <a:rPr lang="nl-BE" sz="12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Dilbeek	Assestraat	Wim	</a:t>
            </a:r>
            <a:r>
              <a:rPr lang="nl-BE" sz="14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03_000021085	DWG	47	1	</a:t>
            </a:r>
            <a:r>
              <a:rPr lang="nl-BE" sz="1200" b="0" i="0" u="none" strike="noStrike" baseline="0">
                <a:solidFill>
                  <a:srgbClr val="00CCFF"/>
                </a:solidFill>
                <a:latin typeface="Corbel" panose="020B0503020204020204" pitchFamily="34" charset="0"/>
              </a:rPr>
              <a:t>	</a:t>
            </a:r>
            <a:r>
              <a:rPr lang="nl-BE" sz="1200" b="0" i="0" u="none" strike="noStrike" baseline="0" err="1">
                <a:solidFill>
                  <a:srgbClr val="00CCFF"/>
                </a:solidFill>
                <a:latin typeface="Corbel" panose="020B0503020204020204" pitchFamily="34" charset="0"/>
              </a:rPr>
              <a:t>Fluvius</a:t>
            </a:r>
            <a:r>
              <a:rPr lang="nl-BE" sz="1200" b="0" i="0" u="none" strike="noStrike" baseline="0">
                <a:solidFill>
                  <a:srgbClr val="00CCFF"/>
                </a:solidFill>
                <a:latin typeface="Corbel" panose="020B0503020204020204" pitchFamily="34" charset="0"/>
              </a:rPr>
              <a:t> + </a:t>
            </a:r>
            <a:r>
              <a:rPr lang="nl-BE" sz="1200" b="0" i="0" u="none" strike="noStrike" baseline="0" err="1">
                <a:solidFill>
                  <a:srgbClr val="00CCFF"/>
                </a:solidFill>
                <a:latin typeface="Corbel" panose="020B0503020204020204" pitchFamily="34" charset="0"/>
              </a:rPr>
              <a:t>Proximus</a:t>
            </a:r>
            <a:r>
              <a:rPr lang="nl-BE" sz="1200" b="0" i="0" u="none" strike="noStrike" baseline="0">
                <a:solidFill>
                  <a:srgbClr val="00CCFF"/>
                </a:solidFill>
                <a:latin typeface="Corbel" panose="020B0503020204020204" pitchFamily="34" charset="0"/>
              </a:rPr>
              <a:t> mee, start 24/11     UITGEVOERD		</a:t>
            </a:r>
          </a:p>
          <a:p>
            <a:r>
              <a:rPr lang="nl-BE" sz="12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Dilbeek	</a:t>
            </a:r>
            <a:r>
              <a:rPr lang="nl-BE" sz="1200" b="0" i="0" u="none" strike="noStrike" baseline="0" err="1">
                <a:solidFill>
                  <a:srgbClr val="00CCFF"/>
                </a:solidFill>
                <a:latin typeface="Calibri" panose="020F0502020204030204" pitchFamily="34" charset="0"/>
              </a:rPr>
              <a:t>Grimbeertstraat</a:t>
            </a:r>
            <a:r>
              <a:rPr lang="nl-BE" sz="12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 - </a:t>
            </a:r>
            <a:r>
              <a:rPr lang="nl-BE" sz="1200" b="0" i="0" u="none" strike="noStrike" baseline="0" err="1">
                <a:solidFill>
                  <a:srgbClr val="00CCFF"/>
                </a:solidFill>
                <a:latin typeface="Calibri" panose="020F0502020204030204" pitchFamily="34" charset="0"/>
              </a:rPr>
              <a:t>Reynaertstraat</a:t>
            </a:r>
            <a:r>
              <a:rPr lang="nl-BE" sz="12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	Jan	</a:t>
            </a:r>
            <a:r>
              <a:rPr lang="nl-BE" sz="14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03_000016798	</a:t>
            </a:r>
            <a:r>
              <a:rPr lang="nl-BE" sz="1400" b="0" i="0" u="none" strike="noStrike" baseline="0" err="1">
                <a:solidFill>
                  <a:srgbClr val="00CCFF"/>
                </a:solidFill>
                <a:latin typeface="Calibri" panose="020F0502020204030204" pitchFamily="34" charset="0"/>
              </a:rPr>
              <a:t>Fluvius</a:t>
            </a:r>
            <a:r>
              <a:rPr lang="nl-BE" sz="14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	16	29	</a:t>
            </a:r>
            <a:r>
              <a:rPr lang="nl-BE" sz="1200" b="0" i="0" u="none" strike="noStrike" baseline="0">
                <a:solidFill>
                  <a:srgbClr val="00CCFF"/>
                </a:solidFill>
                <a:latin typeface="Corbel" panose="020B0503020204020204" pitchFamily="34" charset="0"/>
              </a:rPr>
              <a:t>	Aanleg gedaan , afgerond, nog MS goedkeuring   UITGEVOERD		</a:t>
            </a:r>
          </a:p>
          <a:p>
            <a:r>
              <a:rPr lang="nl-BE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Dilbeek	Scheestraat 	Jan	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03_000020060	</a:t>
            </a:r>
            <a:r>
              <a:rPr lang="nl-BE" sz="1400" b="0" i="0" u="none" strike="noStrike" baseline="0" err="1">
                <a:solidFill>
                  <a:srgbClr val="000000"/>
                </a:solidFill>
                <a:latin typeface="Calibri" panose="020F0502020204030204" pitchFamily="34" charset="0"/>
              </a:rPr>
              <a:t>Fluvius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	4	4	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	 uitgesteld door </a:t>
            </a:r>
            <a:r>
              <a:rPr lang="nl-BE" sz="1200" b="0" i="0" u="none" strike="noStrike" baseline="0" err="1">
                <a:solidFill>
                  <a:srgbClr val="000000"/>
                </a:solidFill>
                <a:latin typeface="Corbel" panose="020B0503020204020204" pitchFamily="34" charset="0"/>
              </a:rPr>
              <a:t>fluvius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 naar 2023		</a:t>
            </a:r>
          </a:p>
          <a:p>
            <a:r>
              <a:rPr lang="nl-BE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Dilbeek	</a:t>
            </a:r>
            <a:r>
              <a:rPr lang="nl-BE" sz="1200" b="0" i="0" u="none" strike="noStrike" baseline="0" err="1">
                <a:solidFill>
                  <a:srgbClr val="000000"/>
                </a:solidFill>
                <a:latin typeface="Calibri" panose="020F0502020204030204" pitchFamily="34" charset="0"/>
              </a:rPr>
              <a:t>Ninoofsesteenweg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 spoorwegbrug	Christophe	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03_000021786	DWG	7	15	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	</a:t>
            </a:r>
            <a:r>
              <a:rPr lang="nl-BE" sz="1200" b="0" i="0" u="none" strike="noStrike" baseline="0" err="1">
                <a:solidFill>
                  <a:srgbClr val="000000"/>
                </a:solidFill>
                <a:latin typeface="Corbel" panose="020B0503020204020204" pitchFamily="34" charset="0"/>
              </a:rPr>
              <a:t>Prio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 3 - start 27/02/2023, aannemer plannen ontvangen. proefsleuven GKW 30/01/2023, snel opleveren vooraleer </a:t>
            </a:r>
            <a:r>
              <a:rPr lang="nl-BE" sz="1200" b="0" i="0" u="none" strike="noStrike" baseline="0" err="1">
                <a:solidFill>
                  <a:srgbClr val="000000"/>
                </a:solidFill>
                <a:latin typeface="Corbel" panose="020B0503020204020204" pitchFamily="34" charset="0"/>
              </a:rPr>
              <a:t>Fluviuswerken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 starten!		</a:t>
            </a:r>
          </a:p>
          <a:p>
            <a:r>
              <a:rPr lang="nl-BE" sz="12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Dilbeek	Beukenbos	Patrick 	</a:t>
            </a:r>
            <a:r>
              <a:rPr lang="nl-BE" sz="14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03_000021452	</a:t>
            </a:r>
            <a:r>
              <a:rPr lang="nl-BE" sz="1400" b="0" i="0" u="none" strike="noStrike" baseline="0" err="1">
                <a:solidFill>
                  <a:srgbClr val="00CCFF"/>
                </a:solidFill>
                <a:latin typeface="Calibri" panose="020F0502020204030204" pitchFamily="34" charset="0"/>
              </a:rPr>
              <a:t>Fluvius</a:t>
            </a:r>
            <a:r>
              <a:rPr lang="nl-BE" sz="14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	36	3	</a:t>
            </a:r>
            <a:r>
              <a:rPr lang="nl-BE" sz="1200" b="0" i="0" u="none" strike="noStrike" baseline="0">
                <a:solidFill>
                  <a:srgbClr val="00CCFF"/>
                </a:solidFill>
                <a:latin typeface="Corbel" panose="020B0503020204020204" pitchFamily="34" charset="0"/>
              </a:rPr>
              <a:t>	</a:t>
            </a:r>
            <a:r>
              <a:rPr lang="nl-BE" sz="1200" b="0" i="0" u="none" strike="noStrike" baseline="0" err="1">
                <a:solidFill>
                  <a:srgbClr val="00CCFF"/>
                </a:solidFill>
                <a:latin typeface="Corbel" panose="020B0503020204020204" pitchFamily="34" charset="0"/>
              </a:rPr>
              <a:t>Fluvius</a:t>
            </a:r>
            <a:r>
              <a:rPr lang="nl-BE" sz="1200" b="0" i="0" u="none" strike="noStrike" baseline="0">
                <a:solidFill>
                  <a:srgbClr val="00CCFF"/>
                </a:solidFill>
                <a:latin typeface="Corbel" panose="020B0503020204020204" pitchFamily="34" charset="0"/>
              </a:rPr>
              <a:t> start 6/09/2022! Aanleg gedaan , aftakkingen starten 24/10/2022. Eindkoppeling 18/11  UITGEVOERD		</a:t>
            </a:r>
          </a:p>
          <a:p>
            <a:r>
              <a:rPr lang="nl-BE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Dilbeek	Berchemstraat / </a:t>
            </a:r>
            <a:r>
              <a:rPr lang="nl-BE" sz="1200" b="0" i="0" u="none" strike="noStrike" baseline="0" err="1">
                <a:solidFill>
                  <a:srgbClr val="000000"/>
                </a:solidFill>
                <a:latin typeface="Calibri" panose="020F0502020204030204" pitchFamily="34" charset="0"/>
              </a:rPr>
              <a:t>Moeremans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	Christophe	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03_000020582	</a:t>
            </a:r>
            <a:r>
              <a:rPr lang="nl-BE" sz="1400" b="0" i="0" u="none" strike="noStrike" baseline="0" err="1">
                <a:solidFill>
                  <a:srgbClr val="000000"/>
                </a:solidFill>
                <a:latin typeface="Calibri" panose="020F0502020204030204" pitchFamily="34" charset="0"/>
              </a:rPr>
              <a:t>Fluvius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	4	15	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	Opvolgend de Baron De </a:t>
            </a:r>
            <a:r>
              <a:rPr lang="nl-BE" sz="1200" b="0" i="0" u="none" strike="noStrike" baseline="0" err="1">
                <a:solidFill>
                  <a:srgbClr val="000000"/>
                </a:solidFill>
                <a:latin typeface="Corbel" panose="020B0503020204020204" pitchFamily="34" charset="0"/>
              </a:rPr>
              <a:t>Vironlaan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 - Bezig 		</a:t>
            </a:r>
          </a:p>
          <a:p>
            <a:r>
              <a:rPr lang="nl-BE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Dilbeek	Baron R. De </a:t>
            </a:r>
            <a:r>
              <a:rPr lang="nl-BE" sz="1200" b="0" i="0" u="none" strike="noStrike" baseline="0" err="1">
                <a:solidFill>
                  <a:srgbClr val="000000"/>
                </a:solidFill>
                <a:latin typeface="Calibri" panose="020F0502020204030204" pitchFamily="34" charset="0"/>
              </a:rPr>
              <a:t>Vironlaan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	Christophe	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03_000020238	</a:t>
            </a:r>
            <a:r>
              <a:rPr lang="nl-BE" sz="1400" b="0" i="0" u="none" strike="noStrike" baseline="0" err="1">
                <a:solidFill>
                  <a:srgbClr val="000000"/>
                </a:solidFill>
                <a:latin typeface="Calibri" panose="020F0502020204030204" pitchFamily="34" charset="0"/>
              </a:rPr>
              <a:t>Fluvius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	1	8	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	 aanleg gedaan. Aftakkingen-  Bezig		</a:t>
            </a:r>
          </a:p>
          <a:p>
            <a:r>
              <a:rPr lang="nl-BE" b="1" u="sng"/>
              <a:t>Werken in ontwerp :</a:t>
            </a:r>
          </a:p>
          <a:p>
            <a:r>
              <a:rPr lang="nl-BE" b="0" u="none"/>
              <a:t>03_000015269	Dilbeek	</a:t>
            </a:r>
            <a:r>
              <a:rPr lang="nl-BE" b="0" u="none" err="1"/>
              <a:t>Stationstraat</a:t>
            </a:r>
            <a:r>
              <a:rPr lang="nl-BE" b="0" u="none"/>
              <a:t>	Sanering: DN150 + DN100</a:t>
            </a:r>
          </a:p>
          <a:p>
            <a:r>
              <a:rPr lang="nl-BE" b="0" u="none"/>
              <a:t>03_000014500	Dilbeek	</a:t>
            </a:r>
            <a:r>
              <a:rPr lang="nl-BE" b="0" u="none" err="1"/>
              <a:t>Kattebroekstr</a:t>
            </a:r>
            <a:r>
              <a:rPr lang="nl-BE" b="0" u="none"/>
              <a:t>  47	Geïsoleerde abonnee</a:t>
            </a:r>
          </a:p>
          <a:p>
            <a:r>
              <a:rPr lang="nl-BE" b="0" u="none"/>
              <a:t>03_000016391	Dilbeek	</a:t>
            </a:r>
            <a:r>
              <a:rPr lang="nl-BE" b="0" u="none" err="1"/>
              <a:t>Krekelendries</a:t>
            </a:r>
            <a:r>
              <a:rPr lang="nl-BE" b="0" u="none"/>
              <a:t> - Eksterveld	rioleringswerken </a:t>
            </a:r>
          </a:p>
          <a:p>
            <a:r>
              <a:rPr lang="nl-BE" b="0" u="none"/>
              <a:t>03_000015544	Dilbeek	Vaartstraat - </a:t>
            </a:r>
            <a:r>
              <a:rPr lang="nl-BE" b="0" u="none" err="1"/>
              <a:t>Tenbroekstraat</a:t>
            </a:r>
            <a:r>
              <a:rPr lang="nl-BE" b="0" u="none"/>
              <a:t> ( P3)	Sanering VC n.a.v. </a:t>
            </a:r>
            <a:r>
              <a:rPr lang="nl-BE" b="0" u="none" err="1"/>
              <a:t>riowerken</a:t>
            </a:r>
            <a:endParaRPr lang="nl-BE" b="0" u="none"/>
          </a:p>
          <a:p>
            <a:r>
              <a:rPr lang="nl-BE" b="0" u="none"/>
              <a:t>	Dilbeek	Centrum Sint-</a:t>
            </a:r>
            <a:r>
              <a:rPr lang="nl-BE" b="0" u="none" err="1"/>
              <a:t>Ulriks</a:t>
            </a:r>
            <a:r>
              <a:rPr lang="nl-BE" b="0" u="none"/>
              <a:t>-Kapelle Kerkstraat	Sanering VC wegens rioleringswerken</a:t>
            </a:r>
          </a:p>
          <a:p>
            <a:r>
              <a:rPr lang="nl-BE" b="0" u="none"/>
              <a:t>	Dilbeek	</a:t>
            </a:r>
            <a:r>
              <a:rPr lang="nl-BE" b="0" u="none" err="1"/>
              <a:t>Dilbeeksebaan</a:t>
            </a:r>
            <a:r>
              <a:rPr lang="nl-BE" b="0" u="none"/>
              <a:t> (Centrum </a:t>
            </a:r>
            <a:r>
              <a:rPr lang="nl-BE" b="0" u="none" err="1"/>
              <a:t>Schepdaal</a:t>
            </a:r>
            <a:r>
              <a:rPr lang="nl-BE" b="0" u="none"/>
              <a:t>)	Tussen </a:t>
            </a:r>
            <a:r>
              <a:rPr lang="nl-BE" b="0" u="none" err="1"/>
              <a:t>Ninoofsesteenweg</a:t>
            </a:r>
            <a:r>
              <a:rPr lang="nl-BE" b="0" u="none"/>
              <a:t> en </a:t>
            </a:r>
            <a:r>
              <a:rPr lang="nl-BE" b="0" u="none" err="1"/>
              <a:t>Geraardsbergsestraat</a:t>
            </a:r>
            <a:endParaRPr lang="nl-BE" b="0" u="none"/>
          </a:p>
          <a:p>
            <a:r>
              <a:rPr lang="nl-BE" b="0" u="none"/>
              <a:t>	Dilbeek	Centrum Groot-</a:t>
            </a:r>
            <a:r>
              <a:rPr lang="nl-BE" b="0" u="none" err="1"/>
              <a:t>bijgaarden</a:t>
            </a:r>
            <a:r>
              <a:rPr lang="nl-BE" b="0" u="none"/>
              <a:t>	</a:t>
            </a:r>
            <a:r>
              <a:rPr lang="nl-BE" b="0" u="none" err="1"/>
              <a:t>rio</a:t>
            </a:r>
            <a:r>
              <a:rPr lang="nl-BE" b="0" u="none"/>
              <a:t>-wegeniswerken</a:t>
            </a:r>
          </a:p>
          <a:p>
            <a:r>
              <a:rPr lang="nl-BE" b="0" u="none"/>
              <a:t>	Dilbeek	</a:t>
            </a:r>
            <a:r>
              <a:rPr lang="nl-BE" b="0" u="none" err="1"/>
              <a:t>Heetveldelaan</a:t>
            </a:r>
            <a:r>
              <a:rPr lang="nl-BE" b="0" u="none"/>
              <a:t>	</a:t>
            </a:r>
            <a:r>
              <a:rPr lang="nl-BE" b="0" u="none" err="1"/>
              <a:t>rio</a:t>
            </a:r>
            <a:r>
              <a:rPr lang="nl-BE" b="0" u="none"/>
              <a:t>-wegeniswerken</a:t>
            </a:r>
          </a:p>
          <a:p>
            <a:r>
              <a:rPr lang="nl-BE" b="0" u="none"/>
              <a:t>	Dilbeek	Centrum Itterbeek (kerk)	</a:t>
            </a:r>
            <a:r>
              <a:rPr lang="nl-BE" b="0" u="none" err="1"/>
              <a:t>rio</a:t>
            </a:r>
            <a:r>
              <a:rPr lang="nl-BE" b="0" u="none"/>
              <a:t>-wegeniswerken</a:t>
            </a:r>
          </a:p>
          <a:p>
            <a:r>
              <a:rPr lang="nl-BE" b="0" u="none"/>
              <a:t>	Dilbeek	</a:t>
            </a:r>
            <a:r>
              <a:rPr lang="nl-BE" b="0" u="none" err="1"/>
              <a:t>Schepdaalstraat</a:t>
            </a:r>
            <a:r>
              <a:rPr lang="nl-BE" b="0" u="none"/>
              <a:t>	Gemeente vernieuwd zijbermen</a:t>
            </a:r>
          </a:p>
          <a:p>
            <a:r>
              <a:rPr lang="nl-BE" b="0" u="none"/>
              <a:t>	Dilbeek	Scheestraat (</a:t>
            </a:r>
            <a:r>
              <a:rPr lang="nl-BE" b="0" u="none" err="1"/>
              <a:t>Ninoofsestw</a:t>
            </a:r>
            <a:r>
              <a:rPr lang="nl-BE" b="0" u="none"/>
              <a:t> tot </a:t>
            </a:r>
            <a:r>
              <a:rPr lang="nl-BE" b="0" u="none" err="1"/>
              <a:t>Geraardsbergsestraat</a:t>
            </a:r>
            <a:r>
              <a:rPr lang="nl-BE" b="0" u="none"/>
              <a:t>	Rioleringswerken   80 VC</a:t>
            </a:r>
          </a:p>
          <a:p>
            <a:r>
              <a:rPr lang="nl-BE" b="0" u="none"/>
              <a:t>Nog geen </a:t>
            </a:r>
            <a:r>
              <a:rPr lang="nl-BE" b="0" u="none" err="1"/>
              <a:t>proj</a:t>
            </a:r>
            <a:r>
              <a:rPr lang="nl-BE" b="0" u="none"/>
              <a:t>-ID gemaakt	Dilbeek	Isabellastraat	Saneren VC </a:t>
            </a:r>
            <a:r>
              <a:rPr lang="nl-BE" b="0" u="none" err="1"/>
              <a:t>nav</a:t>
            </a:r>
            <a:r>
              <a:rPr lang="nl-BE" b="0" u="none"/>
              <a:t> SSA </a:t>
            </a:r>
            <a:r>
              <a:rPr lang="nl-BE" b="0" u="none" err="1"/>
              <a:t>Fluvius</a:t>
            </a:r>
            <a:endParaRPr lang="nl-BE" b="0" u="none"/>
          </a:p>
          <a:p>
            <a:r>
              <a:rPr lang="nl-BE" b="0" u="none"/>
              <a:t>03_000018777	Dilbeek	Broekstraat van Kalenbergstraat tot </a:t>
            </a:r>
            <a:r>
              <a:rPr lang="nl-BE" b="0" u="none" err="1"/>
              <a:t>nr</a:t>
            </a:r>
            <a:r>
              <a:rPr lang="nl-BE" b="0" u="none"/>
              <a:t> 30	Saneren FGG 80 </a:t>
            </a:r>
            <a:r>
              <a:rPr lang="nl-BE" b="0" u="none" err="1"/>
              <a:t>nav</a:t>
            </a:r>
            <a:r>
              <a:rPr lang="nl-BE" b="0" u="none"/>
              <a:t> asfalteringswerken (enkel rijweg!)</a:t>
            </a:r>
          </a:p>
          <a:p>
            <a:r>
              <a:rPr lang="nl-BE" b="0" u="none"/>
              <a:t>03_000018855	Dilbeek	Cryptelaan - Pastoor </a:t>
            </a:r>
            <a:r>
              <a:rPr lang="nl-BE" b="0" u="none" err="1"/>
              <a:t>Cooremansstraat</a:t>
            </a:r>
            <a:r>
              <a:rPr lang="nl-BE" b="0" u="none"/>
              <a:t>	saneren ST wegens lekken</a:t>
            </a:r>
          </a:p>
          <a:p>
            <a:r>
              <a:rPr lang="nl-BE" b="0" u="none"/>
              <a:t>03_000022352	Dilbeek	Quick Win N8 - fietssnelweg	Aanleg fietssnelweg</a:t>
            </a:r>
          </a:p>
          <a:p>
            <a:r>
              <a:rPr lang="nl-BE" b="0" u="none"/>
              <a:t>03_000021040	Dilbeek	Dilbeek, QW N8xR0 bruggen </a:t>
            </a:r>
            <a:r>
              <a:rPr lang="nl-BE" b="0" u="none" err="1"/>
              <a:t>Ninoofsesteenweg</a:t>
            </a:r>
            <a:r>
              <a:rPr lang="nl-BE" b="0" u="none"/>
              <a:t> 	Wegeniswerken omgeving bruggen </a:t>
            </a:r>
            <a:r>
              <a:rPr lang="nl-BE" b="0" u="none" err="1"/>
              <a:t>Ninoofsesteenweg</a:t>
            </a:r>
            <a:r>
              <a:rPr lang="nl-BE" b="0" u="none"/>
              <a:t> / Berchemstraat</a:t>
            </a:r>
          </a:p>
          <a:p>
            <a:r>
              <a:rPr lang="nl-BE" b="0" u="none"/>
              <a:t>03_000022399	Dilbeek	Kloostermuur en Hugo </a:t>
            </a:r>
            <a:r>
              <a:rPr lang="nl-BE" b="0" u="none" err="1"/>
              <a:t>Verrieststraat</a:t>
            </a:r>
            <a:r>
              <a:rPr lang="nl-BE" b="0" u="none"/>
              <a:t>	Sanering 80 ST en 100 ST leidingmodellering vraagt DN150 </a:t>
            </a:r>
            <a:r>
              <a:rPr lang="nl-BE" b="0" u="none" err="1"/>
              <a:t>nav</a:t>
            </a:r>
            <a:r>
              <a:rPr lang="nl-BE" b="0" u="none"/>
              <a:t> SSA </a:t>
            </a:r>
            <a:r>
              <a:rPr lang="nl-BE" b="0" u="none" err="1"/>
              <a:t>Fluvius</a:t>
            </a:r>
            <a:r>
              <a:rPr lang="nl-BE" b="0" u="none"/>
              <a:t>. Uitvoering te bespreken met gemeente </a:t>
            </a:r>
          </a:p>
          <a:p>
            <a:r>
              <a:rPr lang="nl-BE" b="0" u="none"/>
              <a:t>03_000022449	Dilbeek	</a:t>
            </a:r>
            <a:r>
              <a:rPr lang="nl-BE" b="0" u="none" err="1"/>
              <a:t>Zonlaan</a:t>
            </a:r>
            <a:r>
              <a:rPr lang="nl-BE" b="0" u="none"/>
              <a:t>, luchtlaan, Sterrenlaan	Sanering </a:t>
            </a:r>
            <a:r>
              <a:rPr lang="nl-BE" b="0" u="none" err="1"/>
              <a:t>nav</a:t>
            </a:r>
            <a:r>
              <a:rPr lang="nl-BE" b="0" u="none"/>
              <a:t>. SSA </a:t>
            </a:r>
            <a:r>
              <a:rPr lang="nl-BE" b="0" u="none" err="1"/>
              <a:t>Fluvius</a:t>
            </a:r>
            <a:endParaRPr lang="nl-BE" b="0" u="none"/>
          </a:p>
          <a:p>
            <a:r>
              <a:rPr lang="nl-BE" b="0" u="none"/>
              <a:t>03_000022670	Dilbeek	</a:t>
            </a:r>
            <a:r>
              <a:rPr lang="nl-BE" b="0" u="none" err="1"/>
              <a:t>Elegemstraat</a:t>
            </a:r>
            <a:r>
              <a:rPr lang="nl-BE" b="0" u="none"/>
              <a:t>	Nieuwe verkaveling</a:t>
            </a:r>
          </a:p>
          <a:p>
            <a:r>
              <a:rPr lang="nl-BE" b="0" u="none"/>
              <a:t>03_000023039	Dilbeek	Zonnekouter	sanering 80 ST </a:t>
            </a:r>
            <a:r>
              <a:rPr lang="nl-BE" b="0" u="none" err="1"/>
              <a:t>nav</a:t>
            </a:r>
            <a:r>
              <a:rPr lang="nl-BE" b="0" u="none"/>
              <a:t> werken </a:t>
            </a:r>
            <a:r>
              <a:rPr lang="nl-BE" b="0" u="none" err="1"/>
              <a:t>fluvius</a:t>
            </a:r>
            <a:endParaRPr lang="nl-BE" b="0" u="none"/>
          </a:p>
          <a:p>
            <a:r>
              <a:rPr lang="nl-BE" b="0" u="none"/>
              <a:t>	Dilbeek	Hof ter Mullenstraat	Saneren 80 FGG </a:t>
            </a:r>
            <a:r>
              <a:rPr lang="nl-BE" b="0" u="none" err="1"/>
              <a:t>nav</a:t>
            </a:r>
            <a:r>
              <a:rPr lang="nl-BE" b="0" u="none"/>
              <a:t>. SSA </a:t>
            </a:r>
            <a:r>
              <a:rPr lang="nl-BE" b="0" u="none" err="1"/>
              <a:t>Fluvius</a:t>
            </a:r>
            <a:endParaRPr lang="nl-BE" b="0" u="none"/>
          </a:p>
          <a:p>
            <a:r>
              <a:rPr lang="nl-BE" b="0" u="none"/>
              <a:t>	Dilbeek	Hunselveld 4	Netuitbreiding DN25 voor nieuwe aftakking </a:t>
            </a:r>
            <a:r>
              <a:rPr lang="nl-BE" b="0" u="none" err="1"/>
              <a:t>nr</a:t>
            </a:r>
            <a:r>
              <a:rPr lang="nl-BE" b="0" u="none"/>
              <a:t> 4</a:t>
            </a:r>
          </a:p>
          <a:p>
            <a:endParaRPr lang="nl-BE" b="1" u="sng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7BDE-D2FD-5A4E-B32A-19344D9866D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85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 u="sng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7BDE-D2FD-5A4E-B32A-19344D9866D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56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 u="sng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7BDE-D2FD-5A4E-B32A-19344D9866D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51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Schakelingen Dilbeek   4/01/2023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Pontbeek </a:t>
            </a:r>
            <a:r>
              <a:rPr kumimoji="0" lang="nl-B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Bypas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opengezet 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H. </a:t>
            </a:r>
            <a:r>
              <a:rPr kumimoji="0" lang="nl-B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Moeremanslaan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drukregelaar staat op peil 110  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Bodegemlaan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 </a:t>
            </a:r>
            <a:r>
              <a:rPr kumimoji="0" lang="nl-B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Snickberg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open 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Bodegemlaan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/Molenberg open 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Bodegemlaan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nr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182 open 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Bodegemlaan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nr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189   open 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Jozefmertens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133 open 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Brusselstraat 409  open 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Brusselstraat 462  open  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Brusselstraat Ternat / Dilbeek opengezet 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Isidoor Van Beveren / net </a:t>
            </a:r>
            <a:r>
              <a:rPr kumimoji="0" lang="nl-B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Farys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Rijsthout / net </a:t>
            </a:r>
            <a:r>
              <a:rPr kumimoji="0" lang="nl-BE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Farys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7BDE-D2FD-5A4E-B32A-19344D9866D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27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Mobiele installatie : sneller onderhevig aan uitval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7BDE-D2FD-5A4E-B32A-19344D9866D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4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Mobiele installatie : sneller onderhevig aan uitval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7BDE-D2FD-5A4E-B32A-19344D9866D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61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Druk in de woning afhankelijk van : positie </a:t>
            </a:r>
            <a:r>
              <a:rPr lang="nl-BE" err="1"/>
              <a:t>tov</a:t>
            </a:r>
            <a:r>
              <a:rPr lang="nl-BE"/>
              <a:t> straatniveau, dimensionering </a:t>
            </a:r>
            <a:r>
              <a:rPr lang="nl-BE" err="1"/>
              <a:t>binneninstallatie</a:t>
            </a:r>
            <a:r>
              <a:rPr lang="nl-BE"/>
              <a:t>, toestand </a:t>
            </a:r>
            <a:r>
              <a:rPr lang="nl-BE" err="1"/>
              <a:t>binneninstallatie</a:t>
            </a:r>
            <a:r>
              <a:rPr lang="nl-BE"/>
              <a:t>,…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7BDE-D2FD-5A4E-B32A-19344D9866D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62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De problemen situeerden zich voornamelijk in Dilbeek. Meer specifiek in centrum Dilbeek en in de deelgemeenten </a:t>
            </a:r>
            <a:r>
              <a:rPr lang="nl-BE" err="1"/>
              <a:t>Schepdaal</a:t>
            </a:r>
            <a:r>
              <a:rPr lang="nl-BE"/>
              <a:t> en in mindere mate in Itterbeek. </a:t>
            </a:r>
          </a:p>
          <a:p>
            <a:r>
              <a:rPr lang="nl-BE" err="1"/>
              <a:t>Schepdaal</a:t>
            </a:r>
            <a:r>
              <a:rPr lang="nl-BE"/>
              <a:t> : Omgeving </a:t>
            </a:r>
            <a:r>
              <a:rPr lang="nl-BE" err="1"/>
              <a:t>Eylenbosch</a:t>
            </a:r>
            <a:r>
              <a:rPr lang="nl-BE"/>
              <a:t>, </a:t>
            </a:r>
            <a:r>
              <a:rPr lang="nl-BE" err="1"/>
              <a:t>Gyssensstraat</a:t>
            </a:r>
            <a:r>
              <a:rPr lang="nl-BE"/>
              <a:t>, Schapenstraat,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7BDE-D2FD-5A4E-B32A-19344D9866D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78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 u="sng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7BDE-D2FD-5A4E-B32A-19344D9866D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4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 u="sng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7BDE-D2FD-5A4E-B32A-19344D9866D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0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u="sng"/>
              <a:t>Werken in planning :</a:t>
            </a:r>
          </a:p>
          <a:p>
            <a:r>
              <a:rPr lang="nl-BE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Dilbeek	Kerselaarstraat	Jan	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03_000013863	</a:t>
            </a:r>
            <a:r>
              <a:rPr lang="nl-BE" sz="1400" b="0" i="0" u="none" strike="noStrike" baseline="0" err="1">
                <a:solidFill>
                  <a:srgbClr val="000000"/>
                </a:solidFill>
                <a:latin typeface="Calibri" panose="020F0502020204030204" pitchFamily="34" charset="0"/>
              </a:rPr>
              <a:t>Fluvius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	23	10	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	</a:t>
            </a:r>
            <a:r>
              <a:rPr lang="nl-BE" sz="1200" b="0" i="0" u="none" strike="noStrike" baseline="0" err="1">
                <a:solidFill>
                  <a:srgbClr val="000000"/>
                </a:solidFill>
                <a:latin typeface="Corbel" panose="020B0503020204020204" pitchFamily="34" charset="0"/>
              </a:rPr>
              <a:t>Fluvius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 start uitgesteld wegens onteigeningen niet in orde. Vermoedelijk 06/06/2023		</a:t>
            </a:r>
          </a:p>
          <a:p>
            <a:r>
              <a:rPr lang="nl-BE" sz="12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Dilbeek	Assestraat	Wim	</a:t>
            </a:r>
            <a:r>
              <a:rPr lang="nl-BE" sz="14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03_000021085	DWG	47	1	</a:t>
            </a:r>
            <a:r>
              <a:rPr lang="nl-BE" sz="1200" b="0" i="0" u="none" strike="noStrike" baseline="0">
                <a:solidFill>
                  <a:srgbClr val="00CCFF"/>
                </a:solidFill>
                <a:latin typeface="Corbel" panose="020B0503020204020204" pitchFamily="34" charset="0"/>
              </a:rPr>
              <a:t>	</a:t>
            </a:r>
            <a:r>
              <a:rPr lang="nl-BE" sz="1200" b="0" i="0" u="none" strike="noStrike" baseline="0" err="1">
                <a:solidFill>
                  <a:srgbClr val="00CCFF"/>
                </a:solidFill>
                <a:latin typeface="Corbel" panose="020B0503020204020204" pitchFamily="34" charset="0"/>
              </a:rPr>
              <a:t>Fluvius</a:t>
            </a:r>
            <a:r>
              <a:rPr lang="nl-BE" sz="1200" b="0" i="0" u="none" strike="noStrike" baseline="0">
                <a:solidFill>
                  <a:srgbClr val="00CCFF"/>
                </a:solidFill>
                <a:latin typeface="Corbel" panose="020B0503020204020204" pitchFamily="34" charset="0"/>
              </a:rPr>
              <a:t> + </a:t>
            </a:r>
            <a:r>
              <a:rPr lang="nl-BE" sz="1200" b="0" i="0" u="none" strike="noStrike" baseline="0" err="1">
                <a:solidFill>
                  <a:srgbClr val="00CCFF"/>
                </a:solidFill>
                <a:latin typeface="Corbel" panose="020B0503020204020204" pitchFamily="34" charset="0"/>
              </a:rPr>
              <a:t>Proximus</a:t>
            </a:r>
            <a:r>
              <a:rPr lang="nl-BE" sz="1200" b="0" i="0" u="none" strike="noStrike" baseline="0">
                <a:solidFill>
                  <a:srgbClr val="00CCFF"/>
                </a:solidFill>
                <a:latin typeface="Corbel" panose="020B0503020204020204" pitchFamily="34" charset="0"/>
              </a:rPr>
              <a:t> mee, start 24/11     UITGEVOERD		</a:t>
            </a:r>
          </a:p>
          <a:p>
            <a:r>
              <a:rPr lang="nl-BE" sz="12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Dilbeek	</a:t>
            </a:r>
            <a:r>
              <a:rPr lang="nl-BE" sz="1200" b="0" i="0" u="none" strike="noStrike" baseline="0" err="1">
                <a:solidFill>
                  <a:srgbClr val="00CCFF"/>
                </a:solidFill>
                <a:latin typeface="Calibri" panose="020F0502020204030204" pitchFamily="34" charset="0"/>
              </a:rPr>
              <a:t>Grimbeertstraat</a:t>
            </a:r>
            <a:r>
              <a:rPr lang="nl-BE" sz="12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 - </a:t>
            </a:r>
            <a:r>
              <a:rPr lang="nl-BE" sz="1200" b="0" i="0" u="none" strike="noStrike" baseline="0" err="1">
                <a:solidFill>
                  <a:srgbClr val="00CCFF"/>
                </a:solidFill>
                <a:latin typeface="Calibri" panose="020F0502020204030204" pitchFamily="34" charset="0"/>
              </a:rPr>
              <a:t>Reynaertstraat</a:t>
            </a:r>
            <a:r>
              <a:rPr lang="nl-BE" sz="12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	Jan	</a:t>
            </a:r>
            <a:r>
              <a:rPr lang="nl-BE" sz="14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03_000016798	</a:t>
            </a:r>
            <a:r>
              <a:rPr lang="nl-BE" sz="1400" b="0" i="0" u="none" strike="noStrike" baseline="0" err="1">
                <a:solidFill>
                  <a:srgbClr val="00CCFF"/>
                </a:solidFill>
                <a:latin typeface="Calibri" panose="020F0502020204030204" pitchFamily="34" charset="0"/>
              </a:rPr>
              <a:t>Fluvius</a:t>
            </a:r>
            <a:r>
              <a:rPr lang="nl-BE" sz="14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	16	29	</a:t>
            </a:r>
            <a:r>
              <a:rPr lang="nl-BE" sz="1200" b="0" i="0" u="none" strike="noStrike" baseline="0">
                <a:solidFill>
                  <a:srgbClr val="00CCFF"/>
                </a:solidFill>
                <a:latin typeface="Corbel" panose="020B0503020204020204" pitchFamily="34" charset="0"/>
              </a:rPr>
              <a:t>	Aanleg gedaan , afgerond, nog MS goedkeuring   UITGEVOERD		</a:t>
            </a:r>
          </a:p>
          <a:p>
            <a:r>
              <a:rPr lang="nl-BE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Dilbeek	Scheestraat 	Jan	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03_000020060	</a:t>
            </a:r>
            <a:r>
              <a:rPr lang="nl-BE" sz="1400" b="0" i="0" u="none" strike="noStrike" baseline="0" err="1">
                <a:solidFill>
                  <a:srgbClr val="000000"/>
                </a:solidFill>
                <a:latin typeface="Calibri" panose="020F0502020204030204" pitchFamily="34" charset="0"/>
              </a:rPr>
              <a:t>Fluvius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	4	4	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	 uitgesteld door </a:t>
            </a:r>
            <a:r>
              <a:rPr lang="nl-BE" sz="1200" b="0" i="0" u="none" strike="noStrike" baseline="0" err="1">
                <a:solidFill>
                  <a:srgbClr val="000000"/>
                </a:solidFill>
                <a:latin typeface="Corbel" panose="020B0503020204020204" pitchFamily="34" charset="0"/>
              </a:rPr>
              <a:t>fluvius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 naar 2023		</a:t>
            </a:r>
          </a:p>
          <a:p>
            <a:r>
              <a:rPr lang="nl-BE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Dilbeek	</a:t>
            </a:r>
            <a:r>
              <a:rPr lang="nl-BE" sz="1200" b="0" i="0" u="none" strike="noStrike" baseline="0" err="1">
                <a:solidFill>
                  <a:srgbClr val="000000"/>
                </a:solidFill>
                <a:latin typeface="Calibri" panose="020F0502020204030204" pitchFamily="34" charset="0"/>
              </a:rPr>
              <a:t>Ninoofsesteenweg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 spoorwegbrug	Christophe	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03_000021786	DWG	7	15	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	</a:t>
            </a:r>
            <a:r>
              <a:rPr lang="nl-BE" sz="1200" b="0" i="0" u="none" strike="noStrike" baseline="0" err="1">
                <a:solidFill>
                  <a:srgbClr val="000000"/>
                </a:solidFill>
                <a:latin typeface="Corbel" panose="020B0503020204020204" pitchFamily="34" charset="0"/>
              </a:rPr>
              <a:t>Prio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 3 - start 27/02/2023, aannemer plannen ontvangen. proefsleuven GKW 30/01/2023, snel opleveren vooraleer </a:t>
            </a:r>
            <a:r>
              <a:rPr lang="nl-BE" sz="1200" b="0" i="0" u="none" strike="noStrike" baseline="0" err="1">
                <a:solidFill>
                  <a:srgbClr val="000000"/>
                </a:solidFill>
                <a:latin typeface="Corbel" panose="020B0503020204020204" pitchFamily="34" charset="0"/>
              </a:rPr>
              <a:t>Fluviuswerken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 starten!		</a:t>
            </a:r>
          </a:p>
          <a:p>
            <a:r>
              <a:rPr lang="nl-BE" sz="12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Dilbeek	Beukenbos	Patrick 	</a:t>
            </a:r>
            <a:r>
              <a:rPr lang="nl-BE" sz="14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03_000021452	</a:t>
            </a:r>
            <a:r>
              <a:rPr lang="nl-BE" sz="1400" b="0" i="0" u="none" strike="noStrike" baseline="0" err="1">
                <a:solidFill>
                  <a:srgbClr val="00CCFF"/>
                </a:solidFill>
                <a:latin typeface="Calibri" panose="020F0502020204030204" pitchFamily="34" charset="0"/>
              </a:rPr>
              <a:t>Fluvius</a:t>
            </a:r>
            <a:r>
              <a:rPr lang="nl-BE" sz="1400" b="0" i="0" u="none" strike="noStrike" baseline="0">
                <a:solidFill>
                  <a:srgbClr val="00CCFF"/>
                </a:solidFill>
                <a:latin typeface="Calibri" panose="020F0502020204030204" pitchFamily="34" charset="0"/>
              </a:rPr>
              <a:t>	36	3	</a:t>
            </a:r>
            <a:r>
              <a:rPr lang="nl-BE" sz="1200" b="0" i="0" u="none" strike="noStrike" baseline="0">
                <a:solidFill>
                  <a:srgbClr val="00CCFF"/>
                </a:solidFill>
                <a:latin typeface="Corbel" panose="020B0503020204020204" pitchFamily="34" charset="0"/>
              </a:rPr>
              <a:t>	</a:t>
            </a:r>
            <a:r>
              <a:rPr lang="nl-BE" sz="1200" b="0" i="0" u="none" strike="noStrike" baseline="0" err="1">
                <a:solidFill>
                  <a:srgbClr val="00CCFF"/>
                </a:solidFill>
                <a:latin typeface="Corbel" panose="020B0503020204020204" pitchFamily="34" charset="0"/>
              </a:rPr>
              <a:t>Fluvius</a:t>
            </a:r>
            <a:r>
              <a:rPr lang="nl-BE" sz="1200" b="0" i="0" u="none" strike="noStrike" baseline="0">
                <a:solidFill>
                  <a:srgbClr val="00CCFF"/>
                </a:solidFill>
                <a:latin typeface="Corbel" panose="020B0503020204020204" pitchFamily="34" charset="0"/>
              </a:rPr>
              <a:t> start 6/09/2022! Aanleg gedaan , aftakkingen starten 24/10/2022. Eindkoppeling 18/11  UITGEVOERD		</a:t>
            </a:r>
          </a:p>
          <a:p>
            <a:r>
              <a:rPr lang="nl-BE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Dilbeek	Berchemstraat / </a:t>
            </a:r>
            <a:r>
              <a:rPr lang="nl-BE" sz="1200" b="0" i="0" u="none" strike="noStrike" baseline="0" err="1">
                <a:solidFill>
                  <a:srgbClr val="000000"/>
                </a:solidFill>
                <a:latin typeface="Calibri" panose="020F0502020204030204" pitchFamily="34" charset="0"/>
              </a:rPr>
              <a:t>Moeremans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	Christophe	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03_000020582	</a:t>
            </a:r>
            <a:r>
              <a:rPr lang="nl-BE" sz="1400" b="0" i="0" u="none" strike="noStrike" baseline="0" err="1">
                <a:solidFill>
                  <a:srgbClr val="000000"/>
                </a:solidFill>
                <a:latin typeface="Calibri" panose="020F0502020204030204" pitchFamily="34" charset="0"/>
              </a:rPr>
              <a:t>Fluvius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	4	15	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	Opvolgend de Baron De </a:t>
            </a:r>
            <a:r>
              <a:rPr lang="nl-BE" sz="1200" b="0" i="0" u="none" strike="noStrike" baseline="0" err="1">
                <a:solidFill>
                  <a:srgbClr val="000000"/>
                </a:solidFill>
                <a:latin typeface="Corbel" panose="020B0503020204020204" pitchFamily="34" charset="0"/>
              </a:rPr>
              <a:t>Vironlaan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 - Bezig 		</a:t>
            </a:r>
          </a:p>
          <a:p>
            <a:r>
              <a:rPr lang="nl-BE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Dilbeek	Baron R. De </a:t>
            </a:r>
            <a:r>
              <a:rPr lang="nl-BE" sz="1200" b="0" i="0" u="none" strike="noStrike" baseline="0" err="1">
                <a:solidFill>
                  <a:srgbClr val="000000"/>
                </a:solidFill>
                <a:latin typeface="Calibri" panose="020F0502020204030204" pitchFamily="34" charset="0"/>
              </a:rPr>
              <a:t>Vironlaan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	Christophe	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03_000020238	</a:t>
            </a:r>
            <a:r>
              <a:rPr lang="nl-BE" sz="1400" b="0" i="0" u="none" strike="noStrike" baseline="0" err="1">
                <a:solidFill>
                  <a:srgbClr val="000000"/>
                </a:solidFill>
                <a:latin typeface="Calibri" panose="020F0502020204030204" pitchFamily="34" charset="0"/>
              </a:rPr>
              <a:t>Fluvius</a:t>
            </a:r>
            <a:r>
              <a:rPr lang="nl-BE" sz="1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	1	8	</a:t>
            </a:r>
            <a:r>
              <a:rPr lang="nl-BE" sz="1200" b="0" i="0" u="none" strike="noStrike" baseline="0">
                <a:solidFill>
                  <a:srgbClr val="000000"/>
                </a:solidFill>
                <a:latin typeface="Corbel" panose="020B0503020204020204" pitchFamily="34" charset="0"/>
              </a:rPr>
              <a:t>	 aanleg gedaan. Aftakkingen-  Bezig		</a:t>
            </a:r>
          </a:p>
          <a:p>
            <a:r>
              <a:rPr lang="nl-BE" b="1" u="sng"/>
              <a:t>Werken in ontwerp :</a:t>
            </a:r>
          </a:p>
          <a:p>
            <a:r>
              <a:rPr lang="nl-BE" b="0" u="none"/>
              <a:t>03_000015269	Dilbeek	</a:t>
            </a:r>
            <a:r>
              <a:rPr lang="nl-BE" b="0" u="none" err="1"/>
              <a:t>Stationstraat</a:t>
            </a:r>
            <a:r>
              <a:rPr lang="nl-BE" b="0" u="none"/>
              <a:t>	Sanering: DN150 + DN100</a:t>
            </a:r>
          </a:p>
          <a:p>
            <a:r>
              <a:rPr lang="nl-BE" b="0" u="none"/>
              <a:t>03_000014500	Dilbeek	</a:t>
            </a:r>
            <a:r>
              <a:rPr lang="nl-BE" b="0" u="none" err="1"/>
              <a:t>Kattebroekstr</a:t>
            </a:r>
            <a:r>
              <a:rPr lang="nl-BE" b="0" u="none"/>
              <a:t>  47	Geïsoleerde abonnee</a:t>
            </a:r>
          </a:p>
          <a:p>
            <a:r>
              <a:rPr lang="nl-BE" b="0" u="none"/>
              <a:t>03_000016391	Dilbeek	</a:t>
            </a:r>
            <a:r>
              <a:rPr lang="nl-BE" b="0" u="none" err="1"/>
              <a:t>Krekelendries</a:t>
            </a:r>
            <a:r>
              <a:rPr lang="nl-BE" b="0" u="none"/>
              <a:t> - Eksterveld	rioleringswerken </a:t>
            </a:r>
          </a:p>
          <a:p>
            <a:r>
              <a:rPr lang="nl-BE" b="0" u="none"/>
              <a:t>03_000015544	Dilbeek	Vaartstraat - </a:t>
            </a:r>
            <a:r>
              <a:rPr lang="nl-BE" b="0" u="none" err="1"/>
              <a:t>Tenbroekstraat</a:t>
            </a:r>
            <a:r>
              <a:rPr lang="nl-BE" b="0" u="none"/>
              <a:t> ( P3)	Sanering VC n.a.v. </a:t>
            </a:r>
            <a:r>
              <a:rPr lang="nl-BE" b="0" u="none" err="1"/>
              <a:t>riowerken</a:t>
            </a:r>
            <a:endParaRPr lang="nl-BE" b="0" u="none"/>
          </a:p>
          <a:p>
            <a:r>
              <a:rPr lang="nl-BE" b="0" u="none"/>
              <a:t>	Dilbeek	Centrum Sint-</a:t>
            </a:r>
            <a:r>
              <a:rPr lang="nl-BE" b="0" u="none" err="1"/>
              <a:t>Ulriks</a:t>
            </a:r>
            <a:r>
              <a:rPr lang="nl-BE" b="0" u="none"/>
              <a:t>-Kapelle Kerkstraat	Sanering VC wegens rioleringswerken</a:t>
            </a:r>
          </a:p>
          <a:p>
            <a:r>
              <a:rPr lang="nl-BE" b="0" u="none"/>
              <a:t>	Dilbeek	</a:t>
            </a:r>
            <a:r>
              <a:rPr lang="nl-BE" b="0" u="none" err="1"/>
              <a:t>Dilbeeksebaan</a:t>
            </a:r>
            <a:r>
              <a:rPr lang="nl-BE" b="0" u="none"/>
              <a:t> (Centrum </a:t>
            </a:r>
            <a:r>
              <a:rPr lang="nl-BE" b="0" u="none" err="1"/>
              <a:t>Schepdaal</a:t>
            </a:r>
            <a:r>
              <a:rPr lang="nl-BE" b="0" u="none"/>
              <a:t>)	Tussen </a:t>
            </a:r>
            <a:r>
              <a:rPr lang="nl-BE" b="0" u="none" err="1"/>
              <a:t>Ninoofsesteenweg</a:t>
            </a:r>
            <a:r>
              <a:rPr lang="nl-BE" b="0" u="none"/>
              <a:t> en </a:t>
            </a:r>
            <a:r>
              <a:rPr lang="nl-BE" b="0" u="none" err="1"/>
              <a:t>Geraardsbergsestraat</a:t>
            </a:r>
            <a:endParaRPr lang="nl-BE" b="0" u="none"/>
          </a:p>
          <a:p>
            <a:r>
              <a:rPr lang="nl-BE" b="0" u="none"/>
              <a:t>	Dilbeek	Centrum Groot-</a:t>
            </a:r>
            <a:r>
              <a:rPr lang="nl-BE" b="0" u="none" err="1"/>
              <a:t>bijgaarden</a:t>
            </a:r>
            <a:r>
              <a:rPr lang="nl-BE" b="0" u="none"/>
              <a:t>	</a:t>
            </a:r>
            <a:r>
              <a:rPr lang="nl-BE" b="0" u="none" err="1"/>
              <a:t>rio</a:t>
            </a:r>
            <a:r>
              <a:rPr lang="nl-BE" b="0" u="none"/>
              <a:t>-wegeniswerken</a:t>
            </a:r>
          </a:p>
          <a:p>
            <a:r>
              <a:rPr lang="nl-BE" b="0" u="none"/>
              <a:t>	Dilbeek	</a:t>
            </a:r>
            <a:r>
              <a:rPr lang="nl-BE" b="0" u="none" err="1"/>
              <a:t>Heetveldelaan</a:t>
            </a:r>
            <a:r>
              <a:rPr lang="nl-BE" b="0" u="none"/>
              <a:t>	</a:t>
            </a:r>
            <a:r>
              <a:rPr lang="nl-BE" b="0" u="none" err="1"/>
              <a:t>rio</a:t>
            </a:r>
            <a:r>
              <a:rPr lang="nl-BE" b="0" u="none"/>
              <a:t>-wegeniswerken</a:t>
            </a:r>
          </a:p>
          <a:p>
            <a:r>
              <a:rPr lang="nl-BE" b="0" u="none"/>
              <a:t>	Dilbeek	Centrum Itterbeek (kerk)	</a:t>
            </a:r>
            <a:r>
              <a:rPr lang="nl-BE" b="0" u="none" err="1"/>
              <a:t>rio</a:t>
            </a:r>
            <a:r>
              <a:rPr lang="nl-BE" b="0" u="none"/>
              <a:t>-wegeniswerken</a:t>
            </a:r>
          </a:p>
          <a:p>
            <a:r>
              <a:rPr lang="nl-BE" b="0" u="none"/>
              <a:t>	Dilbeek	</a:t>
            </a:r>
            <a:r>
              <a:rPr lang="nl-BE" b="0" u="none" err="1"/>
              <a:t>Schepdaalstraat</a:t>
            </a:r>
            <a:r>
              <a:rPr lang="nl-BE" b="0" u="none"/>
              <a:t>	Gemeente vernieuwd zijbermen</a:t>
            </a:r>
          </a:p>
          <a:p>
            <a:r>
              <a:rPr lang="nl-BE" b="0" u="none"/>
              <a:t>	Dilbeek	Scheestraat (</a:t>
            </a:r>
            <a:r>
              <a:rPr lang="nl-BE" b="0" u="none" err="1"/>
              <a:t>Ninoofsestw</a:t>
            </a:r>
            <a:r>
              <a:rPr lang="nl-BE" b="0" u="none"/>
              <a:t> tot </a:t>
            </a:r>
            <a:r>
              <a:rPr lang="nl-BE" b="0" u="none" err="1"/>
              <a:t>Geraardsbergsestraat</a:t>
            </a:r>
            <a:r>
              <a:rPr lang="nl-BE" b="0" u="none"/>
              <a:t>	Rioleringswerken   80 VC</a:t>
            </a:r>
          </a:p>
          <a:p>
            <a:r>
              <a:rPr lang="nl-BE" b="0" u="none"/>
              <a:t>Nog geen </a:t>
            </a:r>
            <a:r>
              <a:rPr lang="nl-BE" b="0" u="none" err="1"/>
              <a:t>proj</a:t>
            </a:r>
            <a:r>
              <a:rPr lang="nl-BE" b="0" u="none"/>
              <a:t>-ID gemaakt	Dilbeek	Isabellastraat	Saneren VC </a:t>
            </a:r>
            <a:r>
              <a:rPr lang="nl-BE" b="0" u="none" err="1"/>
              <a:t>nav</a:t>
            </a:r>
            <a:r>
              <a:rPr lang="nl-BE" b="0" u="none"/>
              <a:t> SSA </a:t>
            </a:r>
            <a:r>
              <a:rPr lang="nl-BE" b="0" u="none" err="1"/>
              <a:t>Fluvius</a:t>
            </a:r>
            <a:endParaRPr lang="nl-BE" b="0" u="none"/>
          </a:p>
          <a:p>
            <a:r>
              <a:rPr lang="nl-BE" b="0" u="none"/>
              <a:t>03_000018777	Dilbeek	Broekstraat van Kalenbergstraat tot </a:t>
            </a:r>
            <a:r>
              <a:rPr lang="nl-BE" b="0" u="none" err="1"/>
              <a:t>nr</a:t>
            </a:r>
            <a:r>
              <a:rPr lang="nl-BE" b="0" u="none"/>
              <a:t> 30	Saneren FGG 80 </a:t>
            </a:r>
            <a:r>
              <a:rPr lang="nl-BE" b="0" u="none" err="1"/>
              <a:t>nav</a:t>
            </a:r>
            <a:r>
              <a:rPr lang="nl-BE" b="0" u="none"/>
              <a:t> asfalteringswerken (enkel rijweg!)</a:t>
            </a:r>
          </a:p>
          <a:p>
            <a:r>
              <a:rPr lang="nl-BE" b="0" u="none"/>
              <a:t>03_000018855	Dilbeek	Cryptelaan - Pastoor </a:t>
            </a:r>
            <a:r>
              <a:rPr lang="nl-BE" b="0" u="none" err="1"/>
              <a:t>Cooremansstraat</a:t>
            </a:r>
            <a:r>
              <a:rPr lang="nl-BE" b="0" u="none"/>
              <a:t>	saneren ST wegens lekken</a:t>
            </a:r>
          </a:p>
          <a:p>
            <a:r>
              <a:rPr lang="nl-BE" b="0" u="none"/>
              <a:t>03_000022352	Dilbeek	Quick Win N8 - fietssnelweg	Aanleg fietssnelweg</a:t>
            </a:r>
          </a:p>
          <a:p>
            <a:r>
              <a:rPr lang="nl-BE" b="0" u="none"/>
              <a:t>03_000021040	Dilbeek	Dilbeek, QW N8xR0 bruggen </a:t>
            </a:r>
            <a:r>
              <a:rPr lang="nl-BE" b="0" u="none" err="1"/>
              <a:t>Ninoofsesteenweg</a:t>
            </a:r>
            <a:r>
              <a:rPr lang="nl-BE" b="0" u="none"/>
              <a:t> 	Wegeniswerken omgeving bruggen </a:t>
            </a:r>
            <a:r>
              <a:rPr lang="nl-BE" b="0" u="none" err="1"/>
              <a:t>Ninoofsesteenweg</a:t>
            </a:r>
            <a:r>
              <a:rPr lang="nl-BE" b="0" u="none"/>
              <a:t> / Berchemstraat</a:t>
            </a:r>
          </a:p>
          <a:p>
            <a:r>
              <a:rPr lang="nl-BE" b="0" u="none"/>
              <a:t>03_000022399	Dilbeek	Kloostermuur en Hugo </a:t>
            </a:r>
            <a:r>
              <a:rPr lang="nl-BE" b="0" u="none" err="1"/>
              <a:t>Verrieststraat</a:t>
            </a:r>
            <a:r>
              <a:rPr lang="nl-BE" b="0" u="none"/>
              <a:t>	Sanering 80 ST en 100 ST leidingmodellering vraagt DN150 </a:t>
            </a:r>
            <a:r>
              <a:rPr lang="nl-BE" b="0" u="none" err="1"/>
              <a:t>nav</a:t>
            </a:r>
            <a:r>
              <a:rPr lang="nl-BE" b="0" u="none"/>
              <a:t> SSA </a:t>
            </a:r>
            <a:r>
              <a:rPr lang="nl-BE" b="0" u="none" err="1"/>
              <a:t>Fluvius</a:t>
            </a:r>
            <a:r>
              <a:rPr lang="nl-BE" b="0" u="none"/>
              <a:t>. Uitvoering te bespreken met gemeente </a:t>
            </a:r>
          </a:p>
          <a:p>
            <a:r>
              <a:rPr lang="nl-BE" b="0" u="none"/>
              <a:t>03_000022449	Dilbeek	</a:t>
            </a:r>
            <a:r>
              <a:rPr lang="nl-BE" b="0" u="none" err="1"/>
              <a:t>Zonlaan</a:t>
            </a:r>
            <a:r>
              <a:rPr lang="nl-BE" b="0" u="none"/>
              <a:t>, luchtlaan, Sterrenlaan	Sanering </a:t>
            </a:r>
            <a:r>
              <a:rPr lang="nl-BE" b="0" u="none" err="1"/>
              <a:t>nav</a:t>
            </a:r>
            <a:r>
              <a:rPr lang="nl-BE" b="0" u="none"/>
              <a:t>. SSA </a:t>
            </a:r>
            <a:r>
              <a:rPr lang="nl-BE" b="0" u="none" err="1"/>
              <a:t>Fluvius</a:t>
            </a:r>
            <a:endParaRPr lang="nl-BE" b="0" u="none"/>
          </a:p>
          <a:p>
            <a:r>
              <a:rPr lang="nl-BE" b="0" u="none"/>
              <a:t>03_000022670	Dilbeek	</a:t>
            </a:r>
            <a:r>
              <a:rPr lang="nl-BE" b="0" u="none" err="1"/>
              <a:t>Elegemstraat</a:t>
            </a:r>
            <a:r>
              <a:rPr lang="nl-BE" b="0" u="none"/>
              <a:t>	Nieuwe verkaveling</a:t>
            </a:r>
          </a:p>
          <a:p>
            <a:r>
              <a:rPr lang="nl-BE" b="0" u="none"/>
              <a:t>03_000023039	Dilbeek	Zonnekouter	sanering 80 ST </a:t>
            </a:r>
            <a:r>
              <a:rPr lang="nl-BE" b="0" u="none" err="1"/>
              <a:t>nav</a:t>
            </a:r>
            <a:r>
              <a:rPr lang="nl-BE" b="0" u="none"/>
              <a:t> werken </a:t>
            </a:r>
            <a:r>
              <a:rPr lang="nl-BE" b="0" u="none" err="1"/>
              <a:t>fluvius</a:t>
            </a:r>
            <a:endParaRPr lang="nl-BE" b="0" u="none"/>
          </a:p>
          <a:p>
            <a:r>
              <a:rPr lang="nl-BE" b="0" u="none"/>
              <a:t>	Dilbeek	Hof ter Mullenstraat	Saneren 80 FGG </a:t>
            </a:r>
            <a:r>
              <a:rPr lang="nl-BE" b="0" u="none" err="1"/>
              <a:t>nav</a:t>
            </a:r>
            <a:r>
              <a:rPr lang="nl-BE" b="0" u="none"/>
              <a:t>. SSA </a:t>
            </a:r>
            <a:r>
              <a:rPr lang="nl-BE" b="0" u="none" err="1"/>
              <a:t>Fluvius</a:t>
            </a:r>
            <a:endParaRPr lang="nl-BE" b="0" u="none"/>
          </a:p>
          <a:p>
            <a:r>
              <a:rPr lang="nl-BE" b="0" u="none"/>
              <a:t>	Dilbeek	Hunselveld 4	Netuitbreiding DN25 voor nieuwe aftakking </a:t>
            </a:r>
            <a:r>
              <a:rPr lang="nl-BE" b="0" u="none" err="1"/>
              <a:t>nr</a:t>
            </a:r>
            <a:r>
              <a:rPr lang="nl-BE" b="0" u="none"/>
              <a:t> 4</a:t>
            </a:r>
          </a:p>
          <a:p>
            <a:endParaRPr lang="nl-BE" b="1" u="sng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7BDE-D2FD-5A4E-B32A-19344D9866D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1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514CCC-7DA1-43CC-A052-570A8EC34C33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0" y="1"/>
            <a:ext cx="12192000" cy="4882073"/>
          </a:xfrm>
          <a:custGeom>
            <a:avLst/>
            <a:gdLst>
              <a:gd name="connsiteX0" fmla="*/ 0 w 12192000"/>
              <a:gd name="connsiteY0" fmla="*/ 0 h 4882073"/>
              <a:gd name="connsiteX1" fmla="*/ 12192000 w 12192000"/>
              <a:gd name="connsiteY1" fmla="*/ 0 h 4882073"/>
              <a:gd name="connsiteX2" fmla="*/ 12192000 w 12192000"/>
              <a:gd name="connsiteY2" fmla="*/ 4364746 h 4882073"/>
              <a:gd name="connsiteX3" fmla="*/ 11990834 w 12192000"/>
              <a:gd name="connsiteY3" fmla="*/ 4446815 h 4882073"/>
              <a:gd name="connsiteX4" fmla="*/ 11656625 w 12192000"/>
              <a:gd name="connsiteY4" fmla="*/ 4560044 h 4882073"/>
              <a:gd name="connsiteX5" fmla="*/ 8700405 w 12192000"/>
              <a:gd name="connsiteY5" fmla="*/ 4869903 h 4882073"/>
              <a:gd name="connsiteX6" fmla="*/ 4168392 w 12192000"/>
              <a:gd name="connsiteY6" fmla="*/ 4378711 h 4882073"/>
              <a:gd name="connsiteX7" fmla="*/ 2455135 w 12192000"/>
              <a:gd name="connsiteY7" fmla="*/ 4280410 h 4882073"/>
              <a:gd name="connsiteX8" fmla="*/ 1903823 w 12192000"/>
              <a:gd name="connsiteY8" fmla="*/ 4292568 h 4882073"/>
              <a:gd name="connsiteX9" fmla="*/ 2690 w 12192000"/>
              <a:gd name="connsiteY9" fmla="*/ 4600960 h 4882073"/>
              <a:gd name="connsiteX10" fmla="*/ 0 w 12192000"/>
              <a:gd name="connsiteY10" fmla="*/ 4601843 h 488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882073">
                <a:moveTo>
                  <a:pt x="0" y="0"/>
                </a:moveTo>
                <a:lnTo>
                  <a:pt x="12192000" y="0"/>
                </a:lnTo>
                <a:lnTo>
                  <a:pt x="12192000" y="4364746"/>
                </a:lnTo>
                <a:lnTo>
                  <a:pt x="11990834" y="4446815"/>
                </a:lnTo>
                <a:cubicBezTo>
                  <a:pt x="11880446" y="4487855"/>
                  <a:pt x="11769004" y="4525471"/>
                  <a:pt x="11656625" y="4560044"/>
                </a:cubicBezTo>
                <a:cubicBezTo>
                  <a:pt x="10699599" y="4854471"/>
                  <a:pt x="9701357" y="4911740"/>
                  <a:pt x="8700405" y="4869903"/>
                </a:cubicBezTo>
                <a:cubicBezTo>
                  <a:pt x="7200318" y="4805073"/>
                  <a:pt x="5658322" y="4526615"/>
                  <a:pt x="4168392" y="4378711"/>
                </a:cubicBezTo>
                <a:cubicBezTo>
                  <a:pt x="3584407" y="4318526"/>
                  <a:pt x="3011873" y="4281052"/>
                  <a:pt x="2455135" y="4280410"/>
                </a:cubicBezTo>
                <a:cubicBezTo>
                  <a:pt x="2269555" y="4280196"/>
                  <a:pt x="2085731" y="4284074"/>
                  <a:pt x="1903823" y="4292568"/>
                </a:cubicBezTo>
                <a:cubicBezTo>
                  <a:pt x="1238873" y="4323916"/>
                  <a:pt x="600833" y="4416943"/>
                  <a:pt x="2690" y="4600960"/>
                </a:cubicBezTo>
                <a:lnTo>
                  <a:pt x="0" y="4601843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712800" y="5251435"/>
            <a:ext cx="1381468" cy="246221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>
            <a:lvl1pPr algn="l">
              <a:defRPr sz="1600" cap="none" baseline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 userDrawn="1">
            <p:ph type="title" hasCustomPrompt="1"/>
          </p:nvPr>
        </p:nvSpPr>
        <p:spPr>
          <a:xfrm>
            <a:off x="712800" y="5492750"/>
            <a:ext cx="9001000" cy="681037"/>
          </a:xfrm>
        </p:spPr>
        <p:txBody>
          <a:bodyPr wrap="square" tIns="36000" bIns="36000" anchor="b" anchorCtr="0">
            <a:noAutofit/>
          </a:bodyPr>
          <a:lstStyle>
            <a:lvl1pPr algn="l"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C394BD0-164B-40EF-86A0-396D20BF7F8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2800" y="6173787"/>
            <a:ext cx="9001000" cy="300758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200" cap="all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6195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0703FA5-0B90-417F-8B12-12AF3A9808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43187" y="5155784"/>
            <a:ext cx="1378800" cy="13068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436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589246BC-BE6A-481C-901D-DCAA25EEDC75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10400" y="1627200"/>
            <a:ext cx="10771200" cy="4212000"/>
          </a:xfrm>
        </p:spPr>
        <p:txBody>
          <a:bodyPr/>
          <a:lstStyle>
            <a:lvl1pPr>
              <a:defRPr sz="2600"/>
            </a:lvl1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1946665-6238-427D-8C79-D206B5AC8919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E51ABE49-5207-47C2-90E8-BE35B9227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E0BBDA-D0FA-4A8C-AEEA-19B41EEB0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73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30E57E68-E589-4F8D-A0BF-1CAD5EA5F97A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10400" y="1627200"/>
            <a:ext cx="6393712" cy="4212000"/>
          </a:xfrm>
        </p:spPr>
        <p:txBody>
          <a:bodyPr/>
          <a:lstStyle>
            <a:lvl1pPr>
              <a:defRPr sz="2600"/>
            </a:lvl1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29D8DF9E-722B-475B-BBFA-C35AC77853A5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701600" y="1627200"/>
            <a:ext cx="3780000" cy="3780000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9" name="Tijdelijke aanduiding voor afbeelding 3">
            <a:extLst>
              <a:ext uri="{FF2B5EF4-FFF2-40B4-BE49-F238E27FC236}">
                <a16:creationId xmlns:a16="http://schemas.microsoft.com/office/drawing/2014/main" id="{AFEE966F-5AD4-4E3D-AF1B-F632F72085D2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411967" y="4327200"/>
            <a:ext cx="1512000" cy="1512000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6" name="Tijdelijke aanduiding voor voettekst 3">
            <a:extLst>
              <a:ext uri="{FF2B5EF4-FFF2-40B4-BE49-F238E27FC236}">
                <a16:creationId xmlns:a16="http://schemas.microsoft.com/office/drawing/2014/main" id="{71BFED49-90D7-4EF2-A149-C221F0068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74FB31F-1B11-446B-BAF7-53394ABF7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1A373B25-36C6-4843-82B8-400BCBCD4D96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7880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7507AB6D-CE9F-4E2F-8F0A-61CF59B553F3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ACB70731-E2C9-4794-BB42-23473A184D5C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463172" y="1627820"/>
            <a:ext cx="4728828" cy="5230180"/>
          </a:xfrm>
          <a:custGeom>
            <a:avLst/>
            <a:gdLst>
              <a:gd name="connsiteX0" fmla="*/ 2988822 w 4728828"/>
              <a:gd name="connsiteY0" fmla="*/ 0 h 5230180"/>
              <a:gd name="connsiteX1" fmla="*/ 4659901 w 4728828"/>
              <a:gd name="connsiteY1" fmla="*/ 510444 h 5230180"/>
              <a:gd name="connsiteX2" fmla="*/ 4728828 w 4728828"/>
              <a:gd name="connsiteY2" fmla="*/ 561987 h 5230180"/>
              <a:gd name="connsiteX3" fmla="*/ 4728828 w 4728828"/>
              <a:gd name="connsiteY3" fmla="*/ 5230180 h 5230180"/>
              <a:gd name="connsiteX4" fmla="*/ 1016177 w 4728828"/>
              <a:gd name="connsiteY4" fmla="*/ 5230180 h 5230180"/>
              <a:gd name="connsiteX5" fmla="*/ 875406 w 4728828"/>
              <a:gd name="connsiteY5" fmla="*/ 5102239 h 5230180"/>
              <a:gd name="connsiteX6" fmla="*/ 0 w 4728828"/>
              <a:gd name="connsiteY6" fmla="*/ 2988822 h 5230180"/>
              <a:gd name="connsiteX7" fmla="*/ 2988822 w 4728828"/>
              <a:gd name="connsiteY7" fmla="*/ 0 h 523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28828" h="5230180">
                <a:moveTo>
                  <a:pt x="2988822" y="0"/>
                </a:moveTo>
                <a:cubicBezTo>
                  <a:pt x="3607827" y="0"/>
                  <a:pt x="4182882" y="188176"/>
                  <a:pt x="4659901" y="510444"/>
                </a:cubicBezTo>
                <a:lnTo>
                  <a:pt x="4728828" y="561987"/>
                </a:lnTo>
                <a:lnTo>
                  <a:pt x="4728828" y="5230180"/>
                </a:lnTo>
                <a:lnTo>
                  <a:pt x="1016177" y="5230180"/>
                </a:lnTo>
                <a:lnTo>
                  <a:pt x="875406" y="5102239"/>
                </a:lnTo>
                <a:cubicBezTo>
                  <a:pt x="334536" y="4561368"/>
                  <a:pt x="0" y="3814163"/>
                  <a:pt x="0" y="2988822"/>
                </a:cubicBezTo>
                <a:cubicBezTo>
                  <a:pt x="0" y="1338141"/>
                  <a:pt x="1338141" y="0"/>
                  <a:pt x="2988822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26917"/>
            <a:ext cx="10769600" cy="5895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10400" y="1627200"/>
            <a:ext cx="6393712" cy="4212000"/>
          </a:xfrm>
        </p:spPr>
        <p:txBody>
          <a:bodyPr/>
          <a:lstStyle>
            <a:lvl1pPr>
              <a:defRPr sz="2600"/>
            </a:lvl1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6" name="Tijdelijke aanduiding voor voettekst 3">
            <a:extLst>
              <a:ext uri="{FF2B5EF4-FFF2-40B4-BE49-F238E27FC236}">
                <a16:creationId xmlns:a16="http://schemas.microsoft.com/office/drawing/2014/main" id="{71BFED49-90D7-4EF2-A149-C221F0068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74FB31F-1B11-446B-BAF7-53394ABF7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0A9025A9-58D8-4308-9F89-151D376B7AF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2037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99DF2AEB-0CEB-48BE-B7C7-76928CD03161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0ADBC80D-D54C-4133-9D64-30185CD2832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609148" y="0"/>
            <a:ext cx="4582852" cy="6858000"/>
          </a:xfrm>
          <a:custGeom>
            <a:avLst/>
            <a:gdLst>
              <a:gd name="connsiteX0" fmla="*/ 1911233 w 4582852"/>
              <a:gd name="connsiteY0" fmla="*/ 0 h 6858000"/>
              <a:gd name="connsiteX1" fmla="*/ 4582852 w 4582852"/>
              <a:gd name="connsiteY1" fmla="*/ 0 h 6858000"/>
              <a:gd name="connsiteX2" fmla="*/ 4582852 w 4582852"/>
              <a:gd name="connsiteY2" fmla="*/ 6858000 h 6858000"/>
              <a:gd name="connsiteX3" fmla="*/ 1911233 w 4582852"/>
              <a:gd name="connsiteY3" fmla="*/ 6858000 h 6858000"/>
              <a:gd name="connsiteX4" fmla="*/ 1777652 w 4582852"/>
              <a:gd name="connsiteY4" fmla="*/ 6772363 h 6858000"/>
              <a:gd name="connsiteX5" fmla="*/ 0 w 4582852"/>
              <a:gd name="connsiteY5" fmla="*/ 3429000 h 6858000"/>
              <a:gd name="connsiteX6" fmla="*/ 1777652 w 4582852"/>
              <a:gd name="connsiteY6" fmla="*/ 856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2852" h="6858000">
                <a:moveTo>
                  <a:pt x="1911233" y="0"/>
                </a:moveTo>
                <a:lnTo>
                  <a:pt x="4582852" y="0"/>
                </a:lnTo>
                <a:lnTo>
                  <a:pt x="4582852" y="6858000"/>
                </a:lnTo>
                <a:lnTo>
                  <a:pt x="1911233" y="6858000"/>
                </a:lnTo>
                <a:lnTo>
                  <a:pt x="1777652" y="6772363"/>
                </a:lnTo>
                <a:cubicBezTo>
                  <a:pt x="705145" y="6047791"/>
                  <a:pt x="0" y="4820743"/>
                  <a:pt x="0" y="3429000"/>
                </a:cubicBezTo>
                <a:cubicBezTo>
                  <a:pt x="0" y="2037257"/>
                  <a:pt x="705145" y="810209"/>
                  <a:pt x="1777652" y="85637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26917"/>
            <a:ext cx="10769600" cy="5895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10400" y="1627200"/>
            <a:ext cx="6393712" cy="4212000"/>
          </a:xfrm>
        </p:spPr>
        <p:txBody>
          <a:bodyPr/>
          <a:lstStyle>
            <a:lvl1pPr>
              <a:defRPr sz="2600"/>
            </a:lvl1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6" name="Tijdelijke aanduiding voor voettekst 3">
            <a:extLst>
              <a:ext uri="{FF2B5EF4-FFF2-40B4-BE49-F238E27FC236}">
                <a16:creationId xmlns:a16="http://schemas.microsoft.com/office/drawing/2014/main" id="{71BFED49-90D7-4EF2-A149-C221F0068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74FB31F-1B11-446B-BAF7-53394ABF7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68F7C9DE-6B3B-439E-AC44-00CA62386928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28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29D8DF9E-722B-475B-BBFA-C35AC77853A5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663349" y="-1"/>
            <a:ext cx="4528651" cy="685800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D1BE9550-1153-4719-AA70-8D1FEAF41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330529"/>
            <a:ext cx="12192000" cy="527471"/>
          </a:xfrm>
          <a:custGeom>
            <a:avLst/>
            <a:gdLst>
              <a:gd name="connsiteX0" fmla="*/ 3572736 w 12192000"/>
              <a:gd name="connsiteY0" fmla="*/ 4 h 527471"/>
              <a:gd name="connsiteX1" fmla="*/ 7224858 w 12192000"/>
              <a:gd name="connsiteY1" fmla="*/ 202670 h 527471"/>
              <a:gd name="connsiteX2" fmla="*/ 10768812 w 12192000"/>
              <a:gd name="connsiteY2" fmla="*/ 352214 h 527471"/>
              <a:gd name="connsiteX3" fmla="*/ 12192000 w 12192000"/>
              <a:gd name="connsiteY3" fmla="*/ 239604 h 527471"/>
              <a:gd name="connsiteX4" fmla="*/ 12192000 w 12192000"/>
              <a:gd name="connsiteY4" fmla="*/ 527471 h 527471"/>
              <a:gd name="connsiteX5" fmla="*/ 0 w 12192000"/>
              <a:gd name="connsiteY5" fmla="*/ 527471 h 527471"/>
              <a:gd name="connsiteX6" fmla="*/ 0 w 12192000"/>
              <a:gd name="connsiteY6" fmla="*/ 237313 h 527471"/>
              <a:gd name="connsiteX7" fmla="*/ 2690 w 12192000"/>
              <a:gd name="connsiteY7" fmla="*/ 236801 h 527471"/>
              <a:gd name="connsiteX8" fmla="*/ 1988490 w 12192000"/>
              <a:gd name="connsiteY8" fmla="*/ 32459 h 527471"/>
              <a:gd name="connsiteX9" fmla="*/ 3572736 w 12192000"/>
              <a:gd name="connsiteY9" fmla="*/ 4 h 52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1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1"/>
                </a:lnTo>
                <a:lnTo>
                  <a:pt x="0" y="527471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626917"/>
            <a:ext cx="6392912" cy="5895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10400" y="1627200"/>
            <a:ext cx="6393712" cy="4212000"/>
          </a:xfrm>
        </p:spPr>
        <p:txBody>
          <a:bodyPr/>
          <a:lstStyle>
            <a:lvl1pPr>
              <a:defRPr sz="2600"/>
            </a:lvl1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6" name="Tijdelijke aanduiding voor voettekst 3">
            <a:extLst>
              <a:ext uri="{FF2B5EF4-FFF2-40B4-BE49-F238E27FC236}">
                <a16:creationId xmlns:a16="http://schemas.microsoft.com/office/drawing/2014/main" id="{71BFED49-90D7-4EF2-A149-C221F0068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74FB31F-1B11-446B-BAF7-53394ABF7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4" name="Tijdelijke aanduiding voor tekst 5">
            <a:extLst>
              <a:ext uri="{FF2B5EF4-FFF2-40B4-BE49-F238E27FC236}">
                <a16:creationId xmlns:a16="http://schemas.microsoft.com/office/drawing/2014/main" id="{4A2CF0E2-20E1-4081-9FA5-D0FA0CA0DC3D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1662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29D8DF9E-722B-475B-BBFA-C35AC77853A5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0" y="-1"/>
            <a:ext cx="6096000" cy="685800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D1BE9550-1153-4719-AA70-8D1FEAF41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330529"/>
            <a:ext cx="12192000" cy="527471"/>
          </a:xfrm>
          <a:custGeom>
            <a:avLst/>
            <a:gdLst>
              <a:gd name="connsiteX0" fmla="*/ 3572736 w 12192000"/>
              <a:gd name="connsiteY0" fmla="*/ 4 h 527471"/>
              <a:gd name="connsiteX1" fmla="*/ 7224858 w 12192000"/>
              <a:gd name="connsiteY1" fmla="*/ 202670 h 527471"/>
              <a:gd name="connsiteX2" fmla="*/ 10768812 w 12192000"/>
              <a:gd name="connsiteY2" fmla="*/ 352214 h 527471"/>
              <a:gd name="connsiteX3" fmla="*/ 12192000 w 12192000"/>
              <a:gd name="connsiteY3" fmla="*/ 239604 h 527471"/>
              <a:gd name="connsiteX4" fmla="*/ 12192000 w 12192000"/>
              <a:gd name="connsiteY4" fmla="*/ 527471 h 527471"/>
              <a:gd name="connsiteX5" fmla="*/ 0 w 12192000"/>
              <a:gd name="connsiteY5" fmla="*/ 527471 h 527471"/>
              <a:gd name="connsiteX6" fmla="*/ 0 w 12192000"/>
              <a:gd name="connsiteY6" fmla="*/ 237313 h 527471"/>
              <a:gd name="connsiteX7" fmla="*/ 2690 w 12192000"/>
              <a:gd name="connsiteY7" fmla="*/ 236801 h 527471"/>
              <a:gd name="connsiteX8" fmla="*/ 1988490 w 12192000"/>
              <a:gd name="connsiteY8" fmla="*/ 32459 h 527471"/>
              <a:gd name="connsiteX9" fmla="*/ 3572736 w 12192000"/>
              <a:gd name="connsiteY9" fmla="*/ 4 h 52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1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1"/>
                </a:lnTo>
                <a:lnTo>
                  <a:pt x="0" y="527471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3392" y="626917"/>
            <a:ext cx="4561200" cy="5895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63392" y="1627200"/>
            <a:ext cx="4561200" cy="4212000"/>
          </a:xfrm>
        </p:spPr>
        <p:txBody>
          <a:bodyPr/>
          <a:lstStyle>
            <a:lvl1pPr>
              <a:defRPr sz="2600"/>
            </a:lvl1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6" name="Tijdelijke aanduiding voor voettekst 3">
            <a:extLst>
              <a:ext uri="{FF2B5EF4-FFF2-40B4-BE49-F238E27FC236}">
                <a16:creationId xmlns:a16="http://schemas.microsoft.com/office/drawing/2014/main" id="{71BFED49-90D7-4EF2-A149-C221F0068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74FB31F-1B11-446B-BAF7-53394ABF7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6E689E17-8F9C-4632-AD2C-2C5F3FCC7A54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9827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">
            <a:extLst>
              <a:ext uri="{FF2B5EF4-FFF2-40B4-BE49-F238E27FC236}">
                <a16:creationId xmlns:a16="http://schemas.microsoft.com/office/drawing/2014/main" id="{30578CAC-910D-47E7-8792-3B509F076408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0" y="0"/>
            <a:ext cx="12192000" cy="5911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28AD89AC-582B-44F9-96F0-D89A340796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296847"/>
            <a:ext cx="12192000" cy="1561153"/>
          </a:xfrm>
          <a:custGeom>
            <a:avLst/>
            <a:gdLst>
              <a:gd name="connsiteX0" fmla="*/ 2455135 w 12192000"/>
              <a:gd name="connsiteY0" fmla="*/ 9 h 1561153"/>
              <a:gd name="connsiteX1" fmla="*/ 4168392 w 12192000"/>
              <a:gd name="connsiteY1" fmla="*/ 98310 h 1561153"/>
              <a:gd name="connsiteX2" fmla="*/ 8700405 w 12192000"/>
              <a:gd name="connsiteY2" fmla="*/ 589502 h 1561153"/>
              <a:gd name="connsiteX3" fmla="*/ 11656625 w 12192000"/>
              <a:gd name="connsiteY3" fmla="*/ 279643 h 1561153"/>
              <a:gd name="connsiteX4" fmla="*/ 11990834 w 12192000"/>
              <a:gd name="connsiteY4" fmla="*/ 166414 h 1561153"/>
              <a:gd name="connsiteX5" fmla="*/ 12192000 w 12192000"/>
              <a:gd name="connsiteY5" fmla="*/ 84345 h 1561153"/>
              <a:gd name="connsiteX6" fmla="*/ 12192000 w 12192000"/>
              <a:gd name="connsiteY6" fmla="*/ 1561153 h 1561153"/>
              <a:gd name="connsiteX7" fmla="*/ 0 w 12192000"/>
              <a:gd name="connsiteY7" fmla="*/ 1561153 h 1561153"/>
              <a:gd name="connsiteX8" fmla="*/ 0 w 12192000"/>
              <a:gd name="connsiteY8" fmla="*/ 321442 h 1561153"/>
              <a:gd name="connsiteX9" fmla="*/ 2690 w 12192000"/>
              <a:gd name="connsiteY9" fmla="*/ 320559 h 1561153"/>
              <a:gd name="connsiteX10" fmla="*/ 1903823 w 12192000"/>
              <a:gd name="connsiteY10" fmla="*/ 12167 h 1561153"/>
              <a:gd name="connsiteX11" fmla="*/ 2455135 w 12192000"/>
              <a:gd name="connsiteY11" fmla="*/ 9 h 156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1561153">
                <a:moveTo>
                  <a:pt x="2455135" y="9"/>
                </a:moveTo>
                <a:cubicBezTo>
                  <a:pt x="3011873" y="651"/>
                  <a:pt x="3584407" y="38125"/>
                  <a:pt x="4168392" y="98310"/>
                </a:cubicBezTo>
                <a:cubicBezTo>
                  <a:pt x="5658323" y="246214"/>
                  <a:pt x="7200318" y="524672"/>
                  <a:pt x="8700405" y="589502"/>
                </a:cubicBezTo>
                <a:cubicBezTo>
                  <a:pt x="9701357" y="631339"/>
                  <a:pt x="10699599" y="574070"/>
                  <a:pt x="11656625" y="279643"/>
                </a:cubicBezTo>
                <a:cubicBezTo>
                  <a:pt x="11769004" y="245070"/>
                  <a:pt x="11880446" y="207454"/>
                  <a:pt x="11990834" y="166414"/>
                </a:cubicBezTo>
                <a:lnTo>
                  <a:pt x="12192000" y="84345"/>
                </a:lnTo>
                <a:lnTo>
                  <a:pt x="12192000" y="1561153"/>
                </a:lnTo>
                <a:lnTo>
                  <a:pt x="0" y="1561153"/>
                </a:lnTo>
                <a:lnTo>
                  <a:pt x="0" y="321442"/>
                </a:lnTo>
                <a:lnTo>
                  <a:pt x="2690" y="320559"/>
                </a:lnTo>
                <a:cubicBezTo>
                  <a:pt x="600833" y="136542"/>
                  <a:pt x="1238873" y="43515"/>
                  <a:pt x="1903823" y="12167"/>
                </a:cubicBezTo>
                <a:cubicBezTo>
                  <a:pt x="2085731" y="3673"/>
                  <a:pt x="2269555" y="-205"/>
                  <a:pt x="2455135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  <p:sp>
        <p:nvSpPr>
          <p:cNvPr id="11" name="Title 10"/>
          <p:cNvSpPr>
            <a:spLocks noGrp="1"/>
          </p:cNvSpPr>
          <p:nvPr userDrawn="1">
            <p:ph type="title" hasCustomPrompt="1"/>
          </p:nvPr>
        </p:nvSpPr>
        <p:spPr>
          <a:xfrm>
            <a:off x="711200" y="5949279"/>
            <a:ext cx="8481144" cy="589352"/>
          </a:xfrm>
        </p:spPr>
        <p:txBody>
          <a:bodyPr wrap="square" tIns="0" bIns="0" anchor="ctr" anchorCtr="0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20" name="Tijdelijke aanduiding voor tekst 5">
            <a:extLst>
              <a:ext uri="{FF2B5EF4-FFF2-40B4-BE49-F238E27FC236}">
                <a16:creationId xmlns:a16="http://schemas.microsoft.com/office/drawing/2014/main" id="{BC5AD5E7-FB27-48D3-8594-EC61ECBD8D5F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7716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FCD79970-25B5-4605-890F-973C4C071983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26917"/>
            <a:ext cx="10769600" cy="5895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10400" y="1627200"/>
            <a:ext cx="5241584" cy="4212000"/>
          </a:xfrm>
        </p:spPr>
        <p:txBody>
          <a:bodyPr/>
          <a:lstStyle>
            <a:lvl1pPr>
              <a:defRPr sz="2600"/>
            </a:lvl1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DE55D77-263B-45FE-925B-57E09B561E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9216" y="1627200"/>
            <a:ext cx="5241584" cy="4212000"/>
          </a:xfrm>
        </p:spPr>
        <p:txBody>
          <a:bodyPr/>
          <a:lstStyle>
            <a:lvl1pPr>
              <a:defRPr sz="2600"/>
            </a:lvl1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4" name="Tijdelijke aanduiding voor voettekst 3">
            <a:extLst>
              <a:ext uri="{FF2B5EF4-FFF2-40B4-BE49-F238E27FC236}">
                <a16:creationId xmlns:a16="http://schemas.microsoft.com/office/drawing/2014/main" id="{0362C49A-89CA-47FF-9D8E-7D154BB7D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DF2A0C5-CE66-402F-9578-9E329E110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3916AFA4-FA33-4C3F-BBD5-6D11A1358489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8558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D97E4655-DA8A-4506-8A4C-9990A6BF2216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1" name="Tijdelijke aanduiding voor voettekst 3">
            <a:extLst>
              <a:ext uri="{FF2B5EF4-FFF2-40B4-BE49-F238E27FC236}">
                <a16:creationId xmlns:a16="http://schemas.microsoft.com/office/drawing/2014/main" id="{13817A9A-6C68-45CC-A039-5A496774E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71797F1-CD97-46B9-95E5-8549A753B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749C541A-8E33-49D2-930D-FD1644B39A1A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0416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kstv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C032506F-2CD5-43FA-A6A6-FCF823840C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0399" y="2032000"/>
            <a:ext cx="5296285" cy="3776996"/>
          </a:xfrm>
          <a:ln w="15875">
            <a:solidFill>
              <a:schemeClr val="accent5">
                <a:lumMod val="20000"/>
                <a:lumOff val="80000"/>
              </a:schemeClr>
            </a:solidFill>
            <a:miter lim="800000"/>
          </a:ln>
        </p:spPr>
        <p:txBody>
          <a:bodyPr lIns="180000" tIns="180000" rIns="180000" bIns="180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200"/>
            </a:lvl5pPr>
          </a:lstStyle>
          <a:p>
            <a:pPr lvl="0"/>
            <a:r>
              <a:rPr lang="nl-BE" noProof="0"/>
              <a:t>Tekststijl van het model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D97E4655-DA8A-4506-8A4C-9990A6BF2216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1" name="Tijdelijke aanduiding voor voettekst 3">
            <a:extLst>
              <a:ext uri="{FF2B5EF4-FFF2-40B4-BE49-F238E27FC236}">
                <a16:creationId xmlns:a16="http://schemas.microsoft.com/office/drawing/2014/main" id="{13817A9A-6C68-45CC-A039-5A496774E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71797F1-CD97-46B9-95E5-8549A753B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749C541A-8E33-49D2-930D-FD1644B39A1A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  <p:sp>
        <p:nvSpPr>
          <p:cNvPr id="9" name="Text Placeholder 38">
            <a:extLst>
              <a:ext uri="{FF2B5EF4-FFF2-40B4-BE49-F238E27FC236}">
                <a16:creationId xmlns:a16="http://schemas.microsoft.com/office/drawing/2014/main" id="{950C6470-E4CA-4B3A-8EE6-12BF586587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262" y="1556792"/>
            <a:ext cx="5295423" cy="475208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  <a:miter lim="800000"/>
          </a:ln>
        </p:spPr>
        <p:txBody>
          <a:bodyPr wrap="square" lIns="180000" tIns="180000" rIns="180000" bIns="180000" anchor="ctr" anchorCtr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lang="en-US" sz="2200" b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nl-BE"/>
            </a:lvl5pPr>
          </a:lstStyle>
          <a:p>
            <a:pPr marL="0" lvl="0">
              <a:spcBef>
                <a:spcPts val="1500"/>
              </a:spcBef>
              <a:buClr>
                <a:srgbClr val="008B9B"/>
              </a:buClr>
            </a:pPr>
            <a:r>
              <a:rPr lang="nl-BE" noProof="0"/>
              <a:t>Voeg titel toe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CA9C45FA-5052-4506-80A4-8209D09B117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4452" y="2032000"/>
            <a:ext cx="5296285" cy="3776996"/>
          </a:xfrm>
          <a:ln w="15875">
            <a:solidFill>
              <a:schemeClr val="accent5">
                <a:lumMod val="20000"/>
                <a:lumOff val="80000"/>
              </a:schemeClr>
            </a:solidFill>
            <a:miter lim="800000"/>
          </a:ln>
        </p:spPr>
        <p:txBody>
          <a:bodyPr lIns="180000" tIns="180000" rIns="180000" bIns="180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200"/>
            </a:lvl5pPr>
          </a:lstStyle>
          <a:p>
            <a:pPr lvl="0"/>
            <a:r>
              <a:rPr lang="nl-BE" noProof="0"/>
              <a:t>Tekststijl van het model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</p:txBody>
      </p:sp>
      <p:sp>
        <p:nvSpPr>
          <p:cNvPr id="16" name="Text Placeholder 38">
            <a:extLst>
              <a:ext uri="{FF2B5EF4-FFF2-40B4-BE49-F238E27FC236}">
                <a16:creationId xmlns:a16="http://schemas.microsoft.com/office/drawing/2014/main" id="{947DAC5E-7332-4B9C-9976-1EF87267F7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5315" y="1556792"/>
            <a:ext cx="5295423" cy="475208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  <a:miter lim="800000"/>
          </a:ln>
        </p:spPr>
        <p:txBody>
          <a:bodyPr wrap="square" lIns="180000" tIns="180000" rIns="180000" bIns="180000" anchor="ctr" anchorCtr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lang="en-US" sz="2200" b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nl-BE"/>
            </a:lvl5pPr>
          </a:lstStyle>
          <a:p>
            <a:pPr marL="0" lvl="0">
              <a:spcBef>
                <a:spcPts val="1500"/>
              </a:spcBef>
              <a:buClr>
                <a:srgbClr val="008B9B"/>
              </a:buClr>
            </a:pPr>
            <a:r>
              <a:rPr lang="nl-BE" noProof="0"/>
              <a:t>Voeg titel toe</a:t>
            </a:r>
          </a:p>
        </p:txBody>
      </p:sp>
    </p:spTree>
    <p:extLst>
      <p:ext uri="{BB962C8B-B14F-4D97-AF65-F5344CB8AC3E}">
        <p14:creationId xmlns:p14="http://schemas.microsoft.com/office/powerpoint/2010/main" val="418028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,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flag flying on a cloudy day&#10;&#10;Description automatically generated">
            <a:extLst>
              <a:ext uri="{FF2B5EF4-FFF2-40B4-BE49-F238E27FC236}">
                <a16:creationId xmlns:a16="http://schemas.microsoft.com/office/drawing/2014/main" id="{10BA9703-A0F6-4D9E-AFD1-265BB9279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185" b="19632"/>
          <a:stretch/>
        </p:blipFill>
        <p:spPr>
          <a:xfrm>
            <a:off x="0" y="0"/>
            <a:ext cx="12192000" cy="4882074"/>
          </a:xfrm>
          <a:custGeom>
            <a:avLst/>
            <a:gdLst>
              <a:gd name="connsiteX0" fmla="*/ 0 w 12192000"/>
              <a:gd name="connsiteY0" fmla="*/ 0 h 4882074"/>
              <a:gd name="connsiteX1" fmla="*/ 12192000 w 12192000"/>
              <a:gd name="connsiteY1" fmla="*/ 0 h 4882074"/>
              <a:gd name="connsiteX2" fmla="*/ 12192000 w 12192000"/>
              <a:gd name="connsiteY2" fmla="*/ 4364747 h 4882074"/>
              <a:gd name="connsiteX3" fmla="*/ 11990834 w 12192000"/>
              <a:gd name="connsiteY3" fmla="*/ 4446816 h 4882074"/>
              <a:gd name="connsiteX4" fmla="*/ 11656625 w 12192000"/>
              <a:gd name="connsiteY4" fmla="*/ 4560045 h 4882074"/>
              <a:gd name="connsiteX5" fmla="*/ 8700405 w 12192000"/>
              <a:gd name="connsiteY5" fmla="*/ 4869904 h 4882074"/>
              <a:gd name="connsiteX6" fmla="*/ 4168392 w 12192000"/>
              <a:gd name="connsiteY6" fmla="*/ 4378712 h 4882074"/>
              <a:gd name="connsiteX7" fmla="*/ 2455135 w 12192000"/>
              <a:gd name="connsiteY7" fmla="*/ 4280411 h 4882074"/>
              <a:gd name="connsiteX8" fmla="*/ 1903823 w 12192000"/>
              <a:gd name="connsiteY8" fmla="*/ 4292569 h 4882074"/>
              <a:gd name="connsiteX9" fmla="*/ 2690 w 12192000"/>
              <a:gd name="connsiteY9" fmla="*/ 4600961 h 4882074"/>
              <a:gd name="connsiteX10" fmla="*/ 0 w 12192000"/>
              <a:gd name="connsiteY10" fmla="*/ 4601844 h 488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882074">
                <a:moveTo>
                  <a:pt x="0" y="0"/>
                </a:moveTo>
                <a:lnTo>
                  <a:pt x="12192000" y="0"/>
                </a:lnTo>
                <a:lnTo>
                  <a:pt x="12192000" y="4364747"/>
                </a:lnTo>
                <a:lnTo>
                  <a:pt x="11990834" y="4446816"/>
                </a:lnTo>
                <a:cubicBezTo>
                  <a:pt x="11880446" y="4487856"/>
                  <a:pt x="11769004" y="4525472"/>
                  <a:pt x="11656625" y="4560045"/>
                </a:cubicBezTo>
                <a:cubicBezTo>
                  <a:pt x="10699599" y="4854472"/>
                  <a:pt x="9701357" y="4911741"/>
                  <a:pt x="8700405" y="4869904"/>
                </a:cubicBezTo>
                <a:cubicBezTo>
                  <a:pt x="7200318" y="4805074"/>
                  <a:pt x="5658322" y="4526616"/>
                  <a:pt x="4168392" y="4378712"/>
                </a:cubicBezTo>
                <a:cubicBezTo>
                  <a:pt x="3584407" y="4318527"/>
                  <a:pt x="3011873" y="4281053"/>
                  <a:pt x="2455135" y="4280411"/>
                </a:cubicBezTo>
                <a:cubicBezTo>
                  <a:pt x="2269555" y="4280197"/>
                  <a:pt x="2085731" y="4284075"/>
                  <a:pt x="1903823" y="4292569"/>
                </a:cubicBezTo>
                <a:cubicBezTo>
                  <a:pt x="1238873" y="4323917"/>
                  <a:pt x="600833" y="4416944"/>
                  <a:pt x="2690" y="4600961"/>
                </a:cubicBezTo>
                <a:lnTo>
                  <a:pt x="0" y="4601844"/>
                </a:lnTo>
                <a:close/>
              </a:path>
            </a:pathLst>
          </a:custGeom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712800" y="5251435"/>
            <a:ext cx="1381468" cy="246221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>
            <a:lvl1pPr algn="l">
              <a:defRPr sz="1600" cap="none" baseline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 userDrawn="1">
            <p:ph type="title" hasCustomPrompt="1"/>
          </p:nvPr>
        </p:nvSpPr>
        <p:spPr>
          <a:xfrm>
            <a:off x="712800" y="5492750"/>
            <a:ext cx="9001000" cy="681037"/>
          </a:xfrm>
        </p:spPr>
        <p:txBody>
          <a:bodyPr wrap="square" tIns="36000" bIns="36000" anchor="b" anchorCtr="0">
            <a:noAutofit/>
          </a:bodyPr>
          <a:lstStyle>
            <a:lvl1pPr algn="l"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C394BD0-164B-40EF-86A0-396D20BF7F8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2800" y="6173787"/>
            <a:ext cx="9001000" cy="300758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200" cap="all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6195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0703FA5-0B90-417F-8B12-12AF3A9808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43187" y="5155784"/>
            <a:ext cx="1378800" cy="1306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7060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kstv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C032506F-2CD5-43FA-A6A6-FCF823840C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0399" y="2032000"/>
            <a:ext cx="3471313" cy="3776996"/>
          </a:xfrm>
          <a:ln w="15875">
            <a:solidFill>
              <a:schemeClr val="accent5">
                <a:lumMod val="20000"/>
                <a:lumOff val="80000"/>
              </a:schemeClr>
            </a:solidFill>
            <a:miter lim="800000"/>
          </a:ln>
        </p:spPr>
        <p:txBody>
          <a:bodyPr lIns="180000" tIns="180000" rIns="180000" bIns="180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200"/>
            </a:lvl5pPr>
          </a:lstStyle>
          <a:p>
            <a:pPr lvl="0"/>
            <a:r>
              <a:rPr lang="nl-BE" noProof="0"/>
              <a:t>Tekststijl van het model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D97E4655-DA8A-4506-8A4C-9990A6BF2216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26917"/>
            <a:ext cx="10769600" cy="5895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1" name="Tijdelijke aanduiding voor voettekst 3">
            <a:extLst>
              <a:ext uri="{FF2B5EF4-FFF2-40B4-BE49-F238E27FC236}">
                <a16:creationId xmlns:a16="http://schemas.microsoft.com/office/drawing/2014/main" id="{13817A9A-6C68-45CC-A039-5A496774E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71797F1-CD97-46B9-95E5-8549A753B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749C541A-8E33-49D2-930D-FD1644B39A1A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  <p:sp>
        <p:nvSpPr>
          <p:cNvPr id="9" name="Text Placeholder 38">
            <a:extLst>
              <a:ext uri="{FF2B5EF4-FFF2-40B4-BE49-F238E27FC236}">
                <a16:creationId xmlns:a16="http://schemas.microsoft.com/office/drawing/2014/main" id="{950C6470-E4CA-4B3A-8EE6-12BF586587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263" y="1556792"/>
            <a:ext cx="3470748" cy="475208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  <a:miter lim="800000"/>
          </a:ln>
        </p:spPr>
        <p:txBody>
          <a:bodyPr wrap="square" lIns="180000" tIns="180000" rIns="180000" bIns="180000" anchor="ctr" anchorCtr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lang="en-US" sz="2200" b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nl-BE"/>
            </a:lvl5pPr>
          </a:lstStyle>
          <a:p>
            <a:pPr marL="0" lvl="0">
              <a:spcBef>
                <a:spcPts val="1500"/>
              </a:spcBef>
              <a:buClr>
                <a:srgbClr val="008B9B"/>
              </a:buClr>
            </a:pPr>
            <a:r>
              <a:rPr lang="nl-BE" noProof="0"/>
              <a:t>Voeg titel toe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E5775E19-562C-4255-9063-EB20AEF07EC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360344" y="2032000"/>
            <a:ext cx="3471313" cy="3776996"/>
          </a:xfrm>
          <a:ln w="15875">
            <a:solidFill>
              <a:schemeClr val="accent5">
                <a:lumMod val="20000"/>
                <a:lumOff val="80000"/>
              </a:schemeClr>
            </a:solidFill>
            <a:miter lim="800000"/>
          </a:ln>
        </p:spPr>
        <p:txBody>
          <a:bodyPr lIns="180000" tIns="180000" rIns="180000" bIns="180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200"/>
            </a:lvl5pPr>
          </a:lstStyle>
          <a:p>
            <a:pPr lvl="0"/>
            <a:r>
              <a:rPr lang="nl-BE" noProof="0"/>
              <a:t>Tekststijl van het model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</p:txBody>
      </p:sp>
      <p:sp>
        <p:nvSpPr>
          <p:cNvPr id="20" name="Text Placeholder 38">
            <a:extLst>
              <a:ext uri="{FF2B5EF4-FFF2-40B4-BE49-F238E27FC236}">
                <a16:creationId xmlns:a16="http://schemas.microsoft.com/office/drawing/2014/main" id="{E8019963-4408-426F-96AC-8875654048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0626" y="1556792"/>
            <a:ext cx="3470748" cy="475208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  <a:miter lim="800000"/>
          </a:ln>
        </p:spPr>
        <p:txBody>
          <a:bodyPr wrap="square" lIns="180000" tIns="180000" rIns="180000" bIns="180000" anchor="ctr" anchorCtr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lang="en-US" sz="2200" b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nl-BE"/>
            </a:lvl5pPr>
          </a:lstStyle>
          <a:p>
            <a:pPr marL="0" lvl="0">
              <a:spcBef>
                <a:spcPts val="1500"/>
              </a:spcBef>
              <a:buClr>
                <a:srgbClr val="008B9B"/>
              </a:buClr>
            </a:pPr>
            <a:r>
              <a:rPr lang="nl-BE" noProof="0"/>
              <a:t>Voeg titel toe</a:t>
            </a: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329E0318-B066-4508-B197-1D0EB9A14BB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09487" y="2032000"/>
            <a:ext cx="3471313" cy="3776996"/>
          </a:xfrm>
          <a:ln w="15875">
            <a:solidFill>
              <a:schemeClr val="accent5">
                <a:lumMod val="20000"/>
                <a:lumOff val="80000"/>
              </a:schemeClr>
            </a:solidFill>
            <a:miter lim="800000"/>
          </a:ln>
        </p:spPr>
        <p:txBody>
          <a:bodyPr lIns="180000" tIns="180000" rIns="180000" bIns="180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200"/>
            </a:lvl5pPr>
          </a:lstStyle>
          <a:p>
            <a:pPr lvl="0"/>
            <a:r>
              <a:rPr lang="nl-BE" noProof="0"/>
              <a:t>Tekststijl van het model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E19181F5-9D1D-4B06-BE18-41A70692B8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10052" y="1556792"/>
            <a:ext cx="3470748" cy="475208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  <a:miter lim="800000"/>
          </a:ln>
        </p:spPr>
        <p:txBody>
          <a:bodyPr wrap="square" lIns="180000" tIns="180000" rIns="180000" bIns="180000" anchor="ctr" anchorCtr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lang="en-US" sz="2200" b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nl-BE"/>
            </a:lvl5pPr>
          </a:lstStyle>
          <a:p>
            <a:pPr marL="0" lvl="0">
              <a:spcBef>
                <a:spcPts val="1500"/>
              </a:spcBef>
              <a:buClr>
                <a:srgbClr val="008B9B"/>
              </a:buClr>
            </a:pPr>
            <a:r>
              <a:rPr lang="nl-BE" noProof="0"/>
              <a:t>Voeg titel toe</a:t>
            </a:r>
          </a:p>
        </p:txBody>
      </p:sp>
    </p:spTree>
    <p:extLst>
      <p:ext uri="{BB962C8B-B14F-4D97-AF65-F5344CB8AC3E}">
        <p14:creationId xmlns:p14="http://schemas.microsoft.com/office/powerpoint/2010/main" val="2685866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kstv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C032506F-2CD5-43FA-A6A6-FCF823840C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0399" y="1929428"/>
            <a:ext cx="5296285" cy="1656000"/>
          </a:xfrm>
          <a:ln w="15875">
            <a:solidFill>
              <a:schemeClr val="accent5">
                <a:lumMod val="20000"/>
                <a:lumOff val="80000"/>
              </a:schemeClr>
            </a:solidFill>
            <a:miter lim="800000"/>
          </a:ln>
        </p:spPr>
        <p:txBody>
          <a:bodyPr lIns="144000" tIns="144000" rIns="144000" bIns="14400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200"/>
            </a:lvl5pPr>
          </a:lstStyle>
          <a:p>
            <a:pPr lvl="0"/>
            <a:r>
              <a:rPr lang="nl-BE" noProof="0"/>
              <a:t>Tekststijl van het model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D97E4655-DA8A-4506-8A4C-9990A6BF2216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1" name="Tijdelijke aanduiding voor voettekst 3">
            <a:extLst>
              <a:ext uri="{FF2B5EF4-FFF2-40B4-BE49-F238E27FC236}">
                <a16:creationId xmlns:a16="http://schemas.microsoft.com/office/drawing/2014/main" id="{13817A9A-6C68-45CC-A039-5A496774E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71797F1-CD97-46B9-95E5-8549A753B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749C541A-8E33-49D2-930D-FD1644B39A1A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  <p:sp>
        <p:nvSpPr>
          <p:cNvPr id="9" name="Text Placeholder 38">
            <a:extLst>
              <a:ext uri="{FF2B5EF4-FFF2-40B4-BE49-F238E27FC236}">
                <a16:creationId xmlns:a16="http://schemas.microsoft.com/office/drawing/2014/main" id="{950C6470-E4CA-4B3A-8EE6-12BF586587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262" y="1556792"/>
            <a:ext cx="5295423" cy="37263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  <a:miter lim="800000"/>
          </a:ln>
        </p:spPr>
        <p:txBody>
          <a:bodyPr wrap="square" lIns="144000" tIns="144000" rIns="144000" bIns="144000" anchor="ctr" anchorCtr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lang="en-US" sz="2000" b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nl-BE"/>
            </a:lvl5pPr>
          </a:lstStyle>
          <a:p>
            <a:pPr marL="0" lvl="0">
              <a:spcBef>
                <a:spcPts val="1500"/>
              </a:spcBef>
              <a:buClr>
                <a:srgbClr val="008B9B"/>
              </a:buClr>
            </a:pPr>
            <a:r>
              <a:rPr lang="nl-BE" noProof="0"/>
              <a:t>Voeg titel toe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CA9C45FA-5052-4506-80A4-8209D09B117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4452" y="1929428"/>
            <a:ext cx="5296285" cy="1656000"/>
          </a:xfrm>
          <a:ln w="15875">
            <a:solidFill>
              <a:schemeClr val="accent5">
                <a:lumMod val="20000"/>
                <a:lumOff val="80000"/>
              </a:schemeClr>
            </a:solidFill>
            <a:miter lim="800000"/>
          </a:ln>
        </p:spPr>
        <p:txBody>
          <a:bodyPr lIns="144000" tIns="144000" rIns="144000" bIns="14400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200"/>
            </a:lvl5pPr>
          </a:lstStyle>
          <a:p>
            <a:pPr lvl="0"/>
            <a:r>
              <a:rPr lang="nl-BE" noProof="0"/>
              <a:t>Tekststijl van het model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</p:txBody>
      </p:sp>
      <p:sp>
        <p:nvSpPr>
          <p:cNvPr id="16" name="Text Placeholder 38">
            <a:extLst>
              <a:ext uri="{FF2B5EF4-FFF2-40B4-BE49-F238E27FC236}">
                <a16:creationId xmlns:a16="http://schemas.microsoft.com/office/drawing/2014/main" id="{947DAC5E-7332-4B9C-9976-1EF87267F7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5315" y="1556792"/>
            <a:ext cx="5295423" cy="37263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  <a:miter lim="800000"/>
          </a:ln>
        </p:spPr>
        <p:txBody>
          <a:bodyPr wrap="square" lIns="144000" tIns="144000" rIns="144000" bIns="144000" anchor="ctr" anchorCtr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lang="en-US" sz="2000" b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nl-BE"/>
            </a:lvl5pPr>
          </a:lstStyle>
          <a:p>
            <a:pPr marL="0" lvl="0">
              <a:spcBef>
                <a:spcPts val="1500"/>
              </a:spcBef>
              <a:buClr>
                <a:srgbClr val="008B9B"/>
              </a:buClr>
            </a:pPr>
            <a:r>
              <a:rPr lang="nl-BE" noProof="0"/>
              <a:t>Voeg titel toe</a:t>
            </a: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E67C38F6-9C24-4258-8ACA-85EC011D8BB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10399" y="4152996"/>
            <a:ext cx="5296285" cy="1656000"/>
          </a:xfrm>
          <a:ln w="15875">
            <a:solidFill>
              <a:schemeClr val="accent5">
                <a:lumMod val="20000"/>
                <a:lumOff val="80000"/>
              </a:schemeClr>
            </a:solidFill>
            <a:miter lim="800000"/>
          </a:ln>
        </p:spPr>
        <p:txBody>
          <a:bodyPr lIns="144000" tIns="144000" rIns="144000" bIns="14400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200"/>
            </a:lvl5pPr>
          </a:lstStyle>
          <a:p>
            <a:pPr lvl="0"/>
            <a:r>
              <a:rPr lang="nl-BE" noProof="0"/>
              <a:t>Tekststijl van het model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B9AF71F5-8384-46E0-8962-49E6804E87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1262" y="3780360"/>
            <a:ext cx="5295423" cy="37263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  <a:miter lim="800000"/>
          </a:ln>
        </p:spPr>
        <p:txBody>
          <a:bodyPr wrap="square" lIns="144000" tIns="144000" rIns="144000" bIns="144000" anchor="ctr" anchorCtr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lang="en-US" sz="2000" b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nl-BE"/>
            </a:lvl5pPr>
          </a:lstStyle>
          <a:p>
            <a:pPr marL="0" lvl="0">
              <a:spcBef>
                <a:spcPts val="1500"/>
              </a:spcBef>
              <a:buClr>
                <a:srgbClr val="008B9B"/>
              </a:buClr>
            </a:pPr>
            <a:r>
              <a:rPr lang="nl-BE" noProof="0"/>
              <a:t>Voeg titel toe</a:t>
            </a:r>
          </a:p>
        </p:txBody>
      </p:sp>
      <p:sp>
        <p:nvSpPr>
          <p:cNvPr id="23" name="Content Placeholder 7">
            <a:extLst>
              <a:ext uri="{FF2B5EF4-FFF2-40B4-BE49-F238E27FC236}">
                <a16:creationId xmlns:a16="http://schemas.microsoft.com/office/drawing/2014/main" id="{756C0894-DC40-419A-8E14-22530CEC77A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184452" y="4152996"/>
            <a:ext cx="5296285" cy="1656000"/>
          </a:xfrm>
          <a:ln w="15875">
            <a:solidFill>
              <a:schemeClr val="accent5">
                <a:lumMod val="20000"/>
                <a:lumOff val="80000"/>
              </a:schemeClr>
            </a:solidFill>
            <a:miter lim="800000"/>
          </a:ln>
        </p:spPr>
        <p:txBody>
          <a:bodyPr lIns="144000" tIns="144000" rIns="144000" bIns="14400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 marL="1438275" indent="-180975">
              <a:buClr>
                <a:schemeClr val="bg1">
                  <a:lumMod val="65000"/>
                </a:schemeClr>
              </a:buClr>
              <a:buFont typeface="Calibri" pitchFamily="34" charset="0"/>
              <a:buChar char="‐"/>
              <a:defRPr sz="1200"/>
            </a:lvl5pPr>
          </a:lstStyle>
          <a:p>
            <a:pPr lvl="0"/>
            <a:r>
              <a:rPr lang="nl-BE" noProof="0"/>
              <a:t>Tekststijl van het model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</p:txBody>
      </p:sp>
      <p:sp>
        <p:nvSpPr>
          <p:cNvPr id="24" name="Text Placeholder 38">
            <a:extLst>
              <a:ext uri="{FF2B5EF4-FFF2-40B4-BE49-F238E27FC236}">
                <a16:creationId xmlns:a16="http://schemas.microsoft.com/office/drawing/2014/main" id="{76C61D9A-B3D0-4889-B2E3-79D21499C2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85315" y="3780360"/>
            <a:ext cx="5295423" cy="37263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  <a:miter lim="800000"/>
          </a:ln>
        </p:spPr>
        <p:txBody>
          <a:bodyPr wrap="square" lIns="144000" tIns="144000" rIns="144000" bIns="144000" anchor="ctr" anchorCtr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lang="en-US" sz="2000" b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nl-BE"/>
            </a:lvl5pPr>
          </a:lstStyle>
          <a:p>
            <a:pPr marL="0" lvl="0">
              <a:spcBef>
                <a:spcPts val="1500"/>
              </a:spcBef>
              <a:buClr>
                <a:srgbClr val="008B9B"/>
              </a:buClr>
            </a:pPr>
            <a:r>
              <a:rPr lang="nl-BE" noProof="0"/>
              <a:t>Voeg titel toe</a:t>
            </a:r>
          </a:p>
        </p:txBody>
      </p:sp>
    </p:spTree>
    <p:extLst>
      <p:ext uri="{BB962C8B-B14F-4D97-AF65-F5344CB8AC3E}">
        <p14:creationId xmlns:p14="http://schemas.microsoft.com/office/powerpoint/2010/main" val="2868675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itel, licht blauwe achtergrond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4E538895-16FE-4107-B919-08ED3527D8AE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1" name="Tijdelijke aanduiding voor voettekst 3">
            <a:extLst>
              <a:ext uri="{FF2B5EF4-FFF2-40B4-BE49-F238E27FC236}">
                <a16:creationId xmlns:a16="http://schemas.microsoft.com/office/drawing/2014/main" id="{13817A9A-6C68-45CC-A039-5A496774E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71797F1-CD97-46B9-95E5-8549A753B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07453391-2F5E-4635-95EC-3B4493683C9B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0603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03C626F1-9B88-489C-9764-8C15D55618AA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10" name="Tijdelijke aanduiding voor voettekst 3">
            <a:extLst>
              <a:ext uri="{FF2B5EF4-FFF2-40B4-BE49-F238E27FC236}">
                <a16:creationId xmlns:a16="http://schemas.microsoft.com/office/drawing/2014/main" id="{38138394-C32D-43AF-9452-3F6A0B65A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5A8F422-4989-421E-9983-0BB0D6186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5B17F4E1-406C-4B59-9CAA-68683FC098D8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6175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D2B6458E-F324-4468-B5F1-DF41B0CF310B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10" name="Tijdelijke aanduiding voor voettekst 3">
            <a:extLst>
              <a:ext uri="{FF2B5EF4-FFF2-40B4-BE49-F238E27FC236}">
                <a16:creationId xmlns:a16="http://schemas.microsoft.com/office/drawing/2014/main" id="{BFFBCD91-3CA4-48FA-BEB2-BBD0FC2A7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8DECAD2-62E1-47DF-8E26-15A7C1C00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75B84535-BA4A-4D29-A1DA-45EE50C47719}"/>
              </a:ext>
            </a:extLst>
          </p:cNvPr>
          <p:cNvSpPr/>
          <p:nvPr userDrawn="1"/>
        </p:nvSpPr>
        <p:spPr>
          <a:xfrm>
            <a:off x="3575720" y="692696"/>
            <a:ext cx="5040560" cy="5040560"/>
          </a:xfrm>
          <a:prstGeom prst="ellipse">
            <a:avLst/>
          </a:prstGeom>
          <a:noFill/>
          <a:ln w="57150"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2E3DC434-C838-4E0C-B1C0-B5A5692786D6}"/>
              </a:ext>
            </a:extLst>
          </p:cNvPr>
          <p:cNvGrpSpPr/>
          <p:nvPr userDrawn="1"/>
        </p:nvGrpSpPr>
        <p:grpSpPr>
          <a:xfrm>
            <a:off x="7533275" y="4337668"/>
            <a:ext cx="1051926" cy="1051926"/>
            <a:chOff x="3610495" y="1176733"/>
            <a:chExt cx="1026984" cy="1026984"/>
          </a:xfrm>
          <a:solidFill>
            <a:schemeClr val="tx2"/>
          </a:solidFill>
        </p:grpSpPr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542D6996-7160-4E87-9985-177910C2848A}"/>
                </a:ext>
              </a:extLst>
            </p:cNvPr>
            <p:cNvSpPr/>
            <p:nvPr/>
          </p:nvSpPr>
          <p:spPr>
            <a:xfrm>
              <a:off x="3610495" y="1176733"/>
              <a:ext cx="1026984" cy="1026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err="1"/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7BED6060-C1D4-4547-BA1D-982DA0CC7278}"/>
                </a:ext>
              </a:extLst>
            </p:cNvPr>
            <p:cNvGrpSpPr/>
            <p:nvPr/>
          </p:nvGrpSpPr>
          <p:grpSpPr>
            <a:xfrm>
              <a:off x="3914532" y="1524000"/>
              <a:ext cx="418915" cy="332450"/>
              <a:chOff x="3885863" y="1501249"/>
              <a:chExt cx="476251" cy="377952"/>
            </a:xfrm>
            <a:grpFill/>
          </p:grpSpPr>
          <p:sp>
            <p:nvSpPr>
              <p:cNvPr id="16" name="Vrije vorm: vorm 15">
                <a:extLst>
                  <a:ext uri="{FF2B5EF4-FFF2-40B4-BE49-F238E27FC236}">
                    <a16:creationId xmlns:a16="http://schemas.microsoft.com/office/drawing/2014/main" id="{E37EDF54-7211-4C7C-945A-4BF04B142B26}"/>
                  </a:ext>
                </a:extLst>
              </p:cNvPr>
              <p:cNvSpPr/>
              <p:nvPr/>
            </p:nvSpPr>
            <p:spPr>
              <a:xfrm>
                <a:off x="3885863" y="1501249"/>
                <a:ext cx="190501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AD602CA9-E3E2-455A-95EE-5E142C647A23}"/>
                  </a:ext>
                </a:extLst>
              </p:cNvPr>
              <p:cNvSpPr/>
              <p:nvPr/>
            </p:nvSpPr>
            <p:spPr>
              <a:xfrm>
                <a:off x="4171615" y="1501249"/>
                <a:ext cx="190499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4F9B012-BD24-48C1-BB8D-4A1534E017D9}"/>
              </a:ext>
            </a:extLst>
          </p:cNvPr>
          <p:cNvGrpSpPr/>
          <p:nvPr userDrawn="1"/>
        </p:nvGrpSpPr>
        <p:grpSpPr>
          <a:xfrm rot="10800000">
            <a:off x="3606801" y="1036360"/>
            <a:ext cx="1051926" cy="1051926"/>
            <a:chOff x="3610495" y="1176733"/>
            <a:chExt cx="1026984" cy="1026984"/>
          </a:xfrm>
          <a:solidFill>
            <a:schemeClr val="tx2"/>
          </a:solidFill>
        </p:grpSpPr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B20FFBA6-6F1D-4C9C-9ED4-172457F3E88B}"/>
                </a:ext>
              </a:extLst>
            </p:cNvPr>
            <p:cNvSpPr/>
            <p:nvPr/>
          </p:nvSpPr>
          <p:spPr>
            <a:xfrm>
              <a:off x="3610495" y="1176733"/>
              <a:ext cx="1026984" cy="1026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err="1"/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2DCF3B5B-4E01-4AA3-BBFC-8EC6410EB923}"/>
                </a:ext>
              </a:extLst>
            </p:cNvPr>
            <p:cNvGrpSpPr/>
            <p:nvPr/>
          </p:nvGrpSpPr>
          <p:grpSpPr>
            <a:xfrm>
              <a:off x="3914530" y="1524000"/>
              <a:ext cx="418914" cy="332450"/>
              <a:chOff x="3885862" y="1501249"/>
              <a:chExt cx="476250" cy="377952"/>
            </a:xfrm>
            <a:grpFill/>
          </p:grpSpPr>
          <p:sp>
            <p:nvSpPr>
              <p:cNvPr id="21" name="Vrije vorm: vorm 20">
                <a:extLst>
                  <a:ext uri="{FF2B5EF4-FFF2-40B4-BE49-F238E27FC236}">
                    <a16:creationId xmlns:a16="http://schemas.microsoft.com/office/drawing/2014/main" id="{4512176B-2AA6-4A12-B792-4C2697D2988C}"/>
                  </a:ext>
                </a:extLst>
              </p:cNvPr>
              <p:cNvSpPr/>
              <p:nvPr/>
            </p:nvSpPr>
            <p:spPr>
              <a:xfrm>
                <a:off x="3885862" y="1501249"/>
                <a:ext cx="190500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2" name="Vrije vorm: vorm 21">
                <a:extLst>
                  <a:ext uri="{FF2B5EF4-FFF2-40B4-BE49-F238E27FC236}">
                    <a16:creationId xmlns:a16="http://schemas.microsoft.com/office/drawing/2014/main" id="{BB2798FE-15DA-47F7-952C-107210D0C3C0}"/>
                  </a:ext>
                </a:extLst>
              </p:cNvPr>
              <p:cNvSpPr/>
              <p:nvPr/>
            </p:nvSpPr>
            <p:spPr>
              <a:xfrm>
                <a:off x="4171612" y="1501249"/>
                <a:ext cx="190500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50FC3C0C-F366-41BB-9B46-90AC12D0B2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3753" y="2535868"/>
            <a:ext cx="4464496" cy="677108"/>
          </a:xfrm>
        </p:spPr>
        <p:txBody>
          <a:bodyPr wrap="square" anchor="b" anchorCtr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endParaRPr lang="nl-BE"/>
          </a:p>
        </p:txBody>
      </p:sp>
      <p:sp>
        <p:nvSpPr>
          <p:cNvPr id="27" name="Tijdelijke aanduiding voor tekst 25">
            <a:extLst>
              <a:ext uri="{FF2B5EF4-FFF2-40B4-BE49-F238E27FC236}">
                <a16:creationId xmlns:a16="http://schemas.microsoft.com/office/drawing/2014/main" id="{E5DF23E7-EB66-46FF-AB9F-C71B3CD6AA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63753" y="3266400"/>
            <a:ext cx="4464496" cy="1015663"/>
          </a:xfrm>
        </p:spPr>
        <p:txBody>
          <a:bodyPr wrap="square" anchor="t" anchorCtr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200" b="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Integer </a:t>
            </a:r>
            <a:r>
              <a:rPr lang="en-US" err="1"/>
              <a:t>dignissim</a:t>
            </a:r>
            <a:r>
              <a:rPr lang="en-US"/>
              <a:t> ac </a:t>
            </a:r>
            <a:r>
              <a:rPr lang="en-US" err="1"/>
              <a:t>lectus</a:t>
            </a:r>
            <a:r>
              <a:rPr lang="en-US"/>
              <a:t> at </a:t>
            </a:r>
            <a:r>
              <a:rPr lang="en-US" err="1"/>
              <a:t>molestie</a:t>
            </a:r>
            <a:r>
              <a:rPr lang="en-US"/>
              <a:t>. </a:t>
            </a:r>
          </a:p>
        </p:txBody>
      </p:sp>
      <p:sp>
        <p:nvSpPr>
          <p:cNvPr id="24" name="Tijdelijke aanduiding voor tekst 5">
            <a:extLst>
              <a:ext uri="{FF2B5EF4-FFF2-40B4-BE49-F238E27FC236}">
                <a16:creationId xmlns:a16="http://schemas.microsoft.com/office/drawing/2014/main" id="{5B577BD4-0C33-441C-9296-0B407ED07EFF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8815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, lichtblauwe achtergrond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D2B6458E-F324-4468-B5F1-DF41B0CF310B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10" name="Tijdelijke aanduiding voor voettekst 3">
            <a:extLst>
              <a:ext uri="{FF2B5EF4-FFF2-40B4-BE49-F238E27FC236}">
                <a16:creationId xmlns:a16="http://schemas.microsoft.com/office/drawing/2014/main" id="{BFFBCD91-3CA4-48FA-BEB2-BBD0FC2A7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8DECAD2-62E1-47DF-8E26-15A7C1C00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75B84535-BA4A-4D29-A1DA-45EE50C47719}"/>
              </a:ext>
            </a:extLst>
          </p:cNvPr>
          <p:cNvSpPr/>
          <p:nvPr userDrawn="1"/>
        </p:nvSpPr>
        <p:spPr>
          <a:xfrm>
            <a:off x="3575720" y="692696"/>
            <a:ext cx="5040560" cy="5040560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2E3DC434-C838-4E0C-B1C0-B5A5692786D6}"/>
              </a:ext>
            </a:extLst>
          </p:cNvPr>
          <p:cNvGrpSpPr/>
          <p:nvPr userDrawn="1"/>
        </p:nvGrpSpPr>
        <p:grpSpPr>
          <a:xfrm>
            <a:off x="7533275" y="4337668"/>
            <a:ext cx="1051926" cy="1051926"/>
            <a:chOff x="3610495" y="1176733"/>
            <a:chExt cx="1026984" cy="1026984"/>
          </a:xfrm>
          <a:solidFill>
            <a:schemeClr val="tx2"/>
          </a:solidFill>
        </p:grpSpPr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542D6996-7160-4E87-9985-177910C2848A}"/>
                </a:ext>
              </a:extLst>
            </p:cNvPr>
            <p:cNvSpPr/>
            <p:nvPr/>
          </p:nvSpPr>
          <p:spPr>
            <a:xfrm>
              <a:off x="3610495" y="1176733"/>
              <a:ext cx="1026984" cy="102698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err="1"/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7BED6060-C1D4-4547-BA1D-982DA0CC7278}"/>
                </a:ext>
              </a:extLst>
            </p:cNvPr>
            <p:cNvGrpSpPr/>
            <p:nvPr/>
          </p:nvGrpSpPr>
          <p:grpSpPr>
            <a:xfrm>
              <a:off x="3914532" y="1524000"/>
              <a:ext cx="418915" cy="332450"/>
              <a:chOff x="3885863" y="1501249"/>
              <a:chExt cx="476251" cy="377952"/>
            </a:xfrm>
            <a:grpFill/>
          </p:grpSpPr>
          <p:sp>
            <p:nvSpPr>
              <p:cNvPr id="16" name="Vrije vorm: vorm 15">
                <a:extLst>
                  <a:ext uri="{FF2B5EF4-FFF2-40B4-BE49-F238E27FC236}">
                    <a16:creationId xmlns:a16="http://schemas.microsoft.com/office/drawing/2014/main" id="{E37EDF54-7211-4C7C-945A-4BF04B142B26}"/>
                  </a:ext>
                </a:extLst>
              </p:cNvPr>
              <p:cNvSpPr/>
              <p:nvPr/>
            </p:nvSpPr>
            <p:spPr>
              <a:xfrm>
                <a:off x="3885863" y="1501249"/>
                <a:ext cx="190501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AD602CA9-E3E2-455A-95EE-5E142C647A23}"/>
                  </a:ext>
                </a:extLst>
              </p:cNvPr>
              <p:cNvSpPr/>
              <p:nvPr/>
            </p:nvSpPr>
            <p:spPr>
              <a:xfrm>
                <a:off x="4171615" y="1501249"/>
                <a:ext cx="190499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4F9B012-BD24-48C1-BB8D-4A1534E017D9}"/>
              </a:ext>
            </a:extLst>
          </p:cNvPr>
          <p:cNvGrpSpPr/>
          <p:nvPr userDrawn="1"/>
        </p:nvGrpSpPr>
        <p:grpSpPr>
          <a:xfrm rot="10800000">
            <a:off x="3606801" y="1036360"/>
            <a:ext cx="1051926" cy="1051926"/>
            <a:chOff x="3610495" y="1176733"/>
            <a:chExt cx="1026984" cy="1026984"/>
          </a:xfrm>
          <a:solidFill>
            <a:schemeClr val="tx2"/>
          </a:solidFill>
        </p:grpSpPr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B20FFBA6-6F1D-4C9C-9ED4-172457F3E88B}"/>
                </a:ext>
              </a:extLst>
            </p:cNvPr>
            <p:cNvSpPr/>
            <p:nvPr/>
          </p:nvSpPr>
          <p:spPr>
            <a:xfrm flipV="1">
              <a:off x="3610495" y="1176733"/>
              <a:ext cx="1026984" cy="102698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err="1"/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2DCF3B5B-4E01-4AA3-BBFC-8EC6410EB923}"/>
                </a:ext>
              </a:extLst>
            </p:cNvPr>
            <p:cNvGrpSpPr/>
            <p:nvPr/>
          </p:nvGrpSpPr>
          <p:grpSpPr>
            <a:xfrm>
              <a:off x="3914530" y="1524000"/>
              <a:ext cx="418914" cy="332450"/>
              <a:chOff x="3885862" y="1501249"/>
              <a:chExt cx="476250" cy="377952"/>
            </a:xfrm>
            <a:grpFill/>
          </p:grpSpPr>
          <p:sp>
            <p:nvSpPr>
              <p:cNvPr id="21" name="Vrije vorm: vorm 20">
                <a:extLst>
                  <a:ext uri="{FF2B5EF4-FFF2-40B4-BE49-F238E27FC236}">
                    <a16:creationId xmlns:a16="http://schemas.microsoft.com/office/drawing/2014/main" id="{4512176B-2AA6-4A12-B792-4C2697D2988C}"/>
                  </a:ext>
                </a:extLst>
              </p:cNvPr>
              <p:cNvSpPr/>
              <p:nvPr/>
            </p:nvSpPr>
            <p:spPr>
              <a:xfrm>
                <a:off x="3885862" y="1501249"/>
                <a:ext cx="190500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2" name="Vrije vorm: vorm 21">
                <a:extLst>
                  <a:ext uri="{FF2B5EF4-FFF2-40B4-BE49-F238E27FC236}">
                    <a16:creationId xmlns:a16="http://schemas.microsoft.com/office/drawing/2014/main" id="{BB2798FE-15DA-47F7-952C-107210D0C3C0}"/>
                  </a:ext>
                </a:extLst>
              </p:cNvPr>
              <p:cNvSpPr/>
              <p:nvPr/>
            </p:nvSpPr>
            <p:spPr>
              <a:xfrm>
                <a:off x="4171612" y="1501249"/>
                <a:ext cx="190500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50FC3C0C-F366-41BB-9B46-90AC12D0B2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3753" y="2535868"/>
            <a:ext cx="4464496" cy="677108"/>
          </a:xfrm>
        </p:spPr>
        <p:txBody>
          <a:bodyPr wrap="square" anchor="b" anchorCtr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endParaRPr lang="nl-BE"/>
          </a:p>
        </p:txBody>
      </p:sp>
      <p:sp>
        <p:nvSpPr>
          <p:cNvPr id="27" name="Tijdelijke aanduiding voor tekst 25">
            <a:extLst>
              <a:ext uri="{FF2B5EF4-FFF2-40B4-BE49-F238E27FC236}">
                <a16:creationId xmlns:a16="http://schemas.microsoft.com/office/drawing/2014/main" id="{E5DF23E7-EB66-46FF-AB9F-C71B3CD6AA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63753" y="3266400"/>
            <a:ext cx="4464496" cy="1015663"/>
          </a:xfrm>
        </p:spPr>
        <p:txBody>
          <a:bodyPr wrap="square" anchor="t" anchorCtr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200" b="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Integer </a:t>
            </a:r>
            <a:r>
              <a:rPr lang="en-US" err="1"/>
              <a:t>dignissim</a:t>
            </a:r>
            <a:r>
              <a:rPr lang="en-US"/>
              <a:t> ac </a:t>
            </a:r>
            <a:r>
              <a:rPr lang="en-US" err="1"/>
              <a:t>lectus</a:t>
            </a:r>
            <a:r>
              <a:rPr lang="en-US"/>
              <a:t> at </a:t>
            </a:r>
            <a:r>
              <a:rPr lang="en-US" err="1"/>
              <a:t>molestie</a:t>
            </a:r>
            <a:r>
              <a:rPr lang="en-US"/>
              <a:t>. </a:t>
            </a:r>
          </a:p>
        </p:txBody>
      </p:sp>
      <p:sp>
        <p:nvSpPr>
          <p:cNvPr id="24" name="Tijdelijke aanduiding voor tekst 5">
            <a:extLst>
              <a:ext uri="{FF2B5EF4-FFF2-40B4-BE49-F238E27FC236}">
                <a16:creationId xmlns:a16="http://schemas.microsoft.com/office/drawing/2014/main" id="{FBEBC351-52F7-4FF1-AB9B-06CC33E8DEDB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4854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, donkerblauwe achtergro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D2B6458E-F324-4468-B5F1-DF41B0CF310B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10" name="Tijdelijke aanduiding voor voettekst 3">
            <a:extLst>
              <a:ext uri="{FF2B5EF4-FFF2-40B4-BE49-F238E27FC236}">
                <a16:creationId xmlns:a16="http://schemas.microsoft.com/office/drawing/2014/main" id="{BFFBCD91-3CA4-48FA-BEB2-BBD0FC2A7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8DECAD2-62E1-47DF-8E26-15A7C1C00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75B84535-BA4A-4D29-A1DA-45EE50C47719}"/>
              </a:ext>
            </a:extLst>
          </p:cNvPr>
          <p:cNvSpPr/>
          <p:nvPr userDrawn="1"/>
        </p:nvSpPr>
        <p:spPr>
          <a:xfrm>
            <a:off x="3575720" y="692696"/>
            <a:ext cx="5040560" cy="5040560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2E3DC434-C838-4E0C-B1C0-B5A5692786D6}"/>
              </a:ext>
            </a:extLst>
          </p:cNvPr>
          <p:cNvGrpSpPr/>
          <p:nvPr userDrawn="1"/>
        </p:nvGrpSpPr>
        <p:grpSpPr>
          <a:xfrm>
            <a:off x="7533275" y="4337668"/>
            <a:ext cx="1051926" cy="1051926"/>
            <a:chOff x="3610495" y="1176733"/>
            <a:chExt cx="1026984" cy="1026984"/>
          </a:xfrm>
          <a:solidFill>
            <a:schemeClr val="bg1"/>
          </a:solidFill>
        </p:grpSpPr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542D6996-7160-4E87-9985-177910C2848A}"/>
                </a:ext>
              </a:extLst>
            </p:cNvPr>
            <p:cNvSpPr/>
            <p:nvPr/>
          </p:nvSpPr>
          <p:spPr>
            <a:xfrm>
              <a:off x="3610495" y="1176733"/>
              <a:ext cx="1026984" cy="102698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err="1"/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7BED6060-C1D4-4547-BA1D-982DA0CC7278}"/>
                </a:ext>
              </a:extLst>
            </p:cNvPr>
            <p:cNvGrpSpPr/>
            <p:nvPr/>
          </p:nvGrpSpPr>
          <p:grpSpPr>
            <a:xfrm>
              <a:off x="3914532" y="1524000"/>
              <a:ext cx="418915" cy="332450"/>
              <a:chOff x="3885863" y="1501249"/>
              <a:chExt cx="476251" cy="377952"/>
            </a:xfrm>
            <a:grpFill/>
          </p:grpSpPr>
          <p:sp>
            <p:nvSpPr>
              <p:cNvPr id="16" name="Vrije vorm: vorm 15">
                <a:extLst>
                  <a:ext uri="{FF2B5EF4-FFF2-40B4-BE49-F238E27FC236}">
                    <a16:creationId xmlns:a16="http://schemas.microsoft.com/office/drawing/2014/main" id="{E37EDF54-7211-4C7C-945A-4BF04B142B26}"/>
                  </a:ext>
                </a:extLst>
              </p:cNvPr>
              <p:cNvSpPr/>
              <p:nvPr/>
            </p:nvSpPr>
            <p:spPr>
              <a:xfrm>
                <a:off x="3885863" y="1501249"/>
                <a:ext cx="190501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AD602CA9-E3E2-455A-95EE-5E142C647A23}"/>
                  </a:ext>
                </a:extLst>
              </p:cNvPr>
              <p:cNvSpPr/>
              <p:nvPr/>
            </p:nvSpPr>
            <p:spPr>
              <a:xfrm>
                <a:off x="4171615" y="1501249"/>
                <a:ext cx="190499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4F9B012-BD24-48C1-BB8D-4A1534E017D9}"/>
              </a:ext>
            </a:extLst>
          </p:cNvPr>
          <p:cNvGrpSpPr/>
          <p:nvPr userDrawn="1"/>
        </p:nvGrpSpPr>
        <p:grpSpPr>
          <a:xfrm rot="10800000">
            <a:off x="3606801" y="1036360"/>
            <a:ext cx="1051926" cy="1051926"/>
            <a:chOff x="3610495" y="1176733"/>
            <a:chExt cx="1026984" cy="1026984"/>
          </a:xfrm>
        </p:grpSpPr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B20FFBA6-6F1D-4C9C-9ED4-172457F3E88B}"/>
                </a:ext>
              </a:extLst>
            </p:cNvPr>
            <p:cNvSpPr/>
            <p:nvPr/>
          </p:nvSpPr>
          <p:spPr>
            <a:xfrm>
              <a:off x="3610495" y="1176733"/>
              <a:ext cx="1026984" cy="102698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err="1"/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2DCF3B5B-4E01-4AA3-BBFC-8EC6410EB923}"/>
                </a:ext>
              </a:extLst>
            </p:cNvPr>
            <p:cNvGrpSpPr/>
            <p:nvPr/>
          </p:nvGrpSpPr>
          <p:grpSpPr>
            <a:xfrm>
              <a:off x="3914530" y="1524000"/>
              <a:ext cx="418914" cy="332450"/>
              <a:chOff x="3885862" y="1501249"/>
              <a:chExt cx="476250" cy="377952"/>
            </a:xfrm>
            <a:solidFill>
              <a:schemeClr val="tx2"/>
            </a:solidFill>
          </p:grpSpPr>
          <p:sp>
            <p:nvSpPr>
              <p:cNvPr id="21" name="Vrije vorm: vorm 20">
                <a:extLst>
                  <a:ext uri="{FF2B5EF4-FFF2-40B4-BE49-F238E27FC236}">
                    <a16:creationId xmlns:a16="http://schemas.microsoft.com/office/drawing/2014/main" id="{4512176B-2AA6-4A12-B792-4C2697D2988C}"/>
                  </a:ext>
                </a:extLst>
              </p:cNvPr>
              <p:cNvSpPr/>
              <p:nvPr/>
            </p:nvSpPr>
            <p:spPr>
              <a:xfrm>
                <a:off x="3885862" y="1501249"/>
                <a:ext cx="190500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2" name="Vrije vorm: vorm 21">
                <a:extLst>
                  <a:ext uri="{FF2B5EF4-FFF2-40B4-BE49-F238E27FC236}">
                    <a16:creationId xmlns:a16="http://schemas.microsoft.com/office/drawing/2014/main" id="{BB2798FE-15DA-47F7-952C-107210D0C3C0}"/>
                  </a:ext>
                </a:extLst>
              </p:cNvPr>
              <p:cNvSpPr/>
              <p:nvPr/>
            </p:nvSpPr>
            <p:spPr>
              <a:xfrm>
                <a:off x="4171612" y="1501249"/>
                <a:ext cx="190500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50FC3C0C-F366-41BB-9B46-90AC12D0B2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3753" y="2535868"/>
            <a:ext cx="4464496" cy="677108"/>
          </a:xfrm>
        </p:spPr>
        <p:txBody>
          <a:bodyPr wrap="square" anchor="b" anchorCtr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endParaRPr lang="nl-BE"/>
          </a:p>
        </p:txBody>
      </p:sp>
      <p:sp>
        <p:nvSpPr>
          <p:cNvPr id="27" name="Tijdelijke aanduiding voor tekst 25">
            <a:extLst>
              <a:ext uri="{FF2B5EF4-FFF2-40B4-BE49-F238E27FC236}">
                <a16:creationId xmlns:a16="http://schemas.microsoft.com/office/drawing/2014/main" id="{E5DF23E7-EB66-46FF-AB9F-C71B3CD6AA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63753" y="3266400"/>
            <a:ext cx="4464496" cy="1015663"/>
          </a:xfrm>
        </p:spPr>
        <p:txBody>
          <a:bodyPr wrap="square" anchor="t" anchorCtr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2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Integer </a:t>
            </a:r>
            <a:r>
              <a:rPr lang="en-US" err="1"/>
              <a:t>dignissim</a:t>
            </a:r>
            <a:r>
              <a:rPr lang="en-US"/>
              <a:t> ac </a:t>
            </a:r>
            <a:r>
              <a:rPr lang="en-US" err="1"/>
              <a:t>lectus</a:t>
            </a:r>
            <a:r>
              <a:rPr lang="en-US"/>
              <a:t> at </a:t>
            </a:r>
            <a:r>
              <a:rPr lang="en-US" err="1"/>
              <a:t>molestie</a:t>
            </a:r>
            <a:r>
              <a:rPr lang="en-US"/>
              <a:t>. </a:t>
            </a:r>
          </a:p>
        </p:txBody>
      </p:sp>
      <p:sp>
        <p:nvSpPr>
          <p:cNvPr id="24" name="Tijdelijke aanduiding voor tekst 5">
            <a:extLst>
              <a:ext uri="{FF2B5EF4-FFF2-40B4-BE49-F238E27FC236}">
                <a16:creationId xmlns:a16="http://schemas.microsoft.com/office/drawing/2014/main" id="{C83309CA-6039-4814-8127-6E17DC0B4A79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4297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D2B6458E-F324-4468-B5F1-DF41B0CF310B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10" name="Tijdelijke aanduiding voor voettekst 3">
            <a:extLst>
              <a:ext uri="{FF2B5EF4-FFF2-40B4-BE49-F238E27FC236}">
                <a16:creationId xmlns:a16="http://schemas.microsoft.com/office/drawing/2014/main" id="{BFFBCD91-3CA4-48FA-BEB2-BBD0FC2A7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8DECAD2-62E1-47DF-8E26-15A7C1C00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50FC3C0C-F366-41BB-9B46-90AC12D0B2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56010" y="2416823"/>
            <a:ext cx="5708541" cy="677108"/>
          </a:xfrm>
        </p:spPr>
        <p:txBody>
          <a:bodyPr wrap="square" anchor="b" anchorCtr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endParaRPr lang="nl-BE"/>
          </a:p>
        </p:txBody>
      </p:sp>
      <p:sp>
        <p:nvSpPr>
          <p:cNvPr id="27" name="Tijdelijke aanduiding voor tekst 25">
            <a:extLst>
              <a:ext uri="{FF2B5EF4-FFF2-40B4-BE49-F238E27FC236}">
                <a16:creationId xmlns:a16="http://schemas.microsoft.com/office/drawing/2014/main" id="{E5DF23E7-EB66-46FF-AB9F-C71B3CD6AA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56009" y="3147355"/>
            <a:ext cx="5708542" cy="800219"/>
          </a:xfrm>
        </p:spPr>
        <p:txBody>
          <a:bodyPr wrap="square" anchor="t" anchorCtr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600" b="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Integer </a:t>
            </a:r>
            <a:r>
              <a:rPr lang="en-US" err="1"/>
              <a:t>dignissim</a:t>
            </a:r>
            <a:r>
              <a:rPr lang="en-US"/>
              <a:t> ac </a:t>
            </a:r>
            <a:r>
              <a:rPr lang="en-US" err="1"/>
              <a:t>lectus</a:t>
            </a:r>
            <a:r>
              <a:rPr lang="en-US"/>
              <a:t> at </a:t>
            </a:r>
            <a:r>
              <a:rPr lang="en-US" err="1"/>
              <a:t>molestie</a:t>
            </a:r>
            <a:r>
              <a:rPr lang="en-US"/>
              <a:t>. </a:t>
            </a:r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4139E1DE-0398-4CF3-B1ED-C649E7E29CB8}"/>
              </a:ext>
            </a:extLst>
          </p:cNvPr>
          <p:cNvSpPr/>
          <p:nvPr userDrawn="1"/>
        </p:nvSpPr>
        <p:spPr>
          <a:xfrm>
            <a:off x="3071664" y="1700809"/>
            <a:ext cx="8352928" cy="3024336"/>
          </a:xfrm>
          <a:prstGeom prst="roundRect">
            <a:avLst>
              <a:gd name="adj" fmla="val 2544"/>
            </a:avLst>
          </a:prstGeom>
          <a:noFill/>
          <a:ln w="57150"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grpSp>
        <p:nvGrpSpPr>
          <p:cNvPr id="31" name="Groep 30">
            <a:extLst>
              <a:ext uri="{FF2B5EF4-FFF2-40B4-BE49-F238E27FC236}">
                <a16:creationId xmlns:a16="http://schemas.microsoft.com/office/drawing/2014/main" id="{1C317DF0-3C91-4B9B-992E-C51DCAA8C1BD}"/>
              </a:ext>
            </a:extLst>
          </p:cNvPr>
          <p:cNvGrpSpPr/>
          <p:nvPr userDrawn="1"/>
        </p:nvGrpSpPr>
        <p:grpSpPr>
          <a:xfrm>
            <a:off x="10396671" y="4363757"/>
            <a:ext cx="722776" cy="722776"/>
            <a:chOff x="3688984" y="1255215"/>
            <a:chExt cx="870017" cy="870016"/>
          </a:xfrm>
        </p:grpSpPr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AE7D367F-D1A4-4EE4-A5E1-85AD0E1A1D0C}"/>
                </a:ext>
              </a:extLst>
            </p:cNvPr>
            <p:cNvSpPr/>
            <p:nvPr/>
          </p:nvSpPr>
          <p:spPr>
            <a:xfrm>
              <a:off x="3688984" y="1255215"/>
              <a:ext cx="870017" cy="870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err="1"/>
            </a:p>
          </p:txBody>
        </p: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A055CD84-A7C2-450D-BA9D-4B416E7481C4}"/>
                </a:ext>
              </a:extLst>
            </p:cNvPr>
            <p:cNvGrpSpPr/>
            <p:nvPr/>
          </p:nvGrpSpPr>
          <p:grpSpPr>
            <a:xfrm>
              <a:off x="3914530" y="1524000"/>
              <a:ext cx="418914" cy="332449"/>
              <a:chOff x="3885862" y="1501249"/>
              <a:chExt cx="476250" cy="377952"/>
            </a:xfrm>
            <a:solidFill>
              <a:schemeClr val="tx2"/>
            </a:solidFill>
          </p:grpSpPr>
          <p:sp>
            <p:nvSpPr>
              <p:cNvPr id="34" name="Vrije vorm: vorm 33">
                <a:extLst>
                  <a:ext uri="{FF2B5EF4-FFF2-40B4-BE49-F238E27FC236}">
                    <a16:creationId xmlns:a16="http://schemas.microsoft.com/office/drawing/2014/main" id="{0CA830E9-A659-4310-B8CB-34D4E1FAB671}"/>
                  </a:ext>
                </a:extLst>
              </p:cNvPr>
              <p:cNvSpPr/>
              <p:nvPr/>
            </p:nvSpPr>
            <p:spPr>
              <a:xfrm>
                <a:off x="3885862" y="1501249"/>
                <a:ext cx="190500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5" name="Vrije vorm: vorm 34">
                <a:extLst>
                  <a:ext uri="{FF2B5EF4-FFF2-40B4-BE49-F238E27FC236}">
                    <a16:creationId xmlns:a16="http://schemas.microsoft.com/office/drawing/2014/main" id="{04F6A66E-283D-47D5-ADCC-02D93F4A17A6}"/>
                  </a:ext>
                </a:extLst>
              </p:cNvPr>
              <p:cNvSpPr/>
              <p:nvPr/>
            </p:nvSpPr>
            <p:spPr>
              <a:xfrm>
                <a:off x="4171612" y="1501249"/>
                <a:ext cx="190500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id="{1F186550-899C-4154-B3A2-BC5575EBD8E2}"/>
              </a:ext>
            </a:extLst>
          </p:cNvPr>
          <p:cNvGrpSpPr/>
          <p:nvPr userDrawn="1"/>
        </p:nvGrpSpPr>
        <p:grpSpPr>
          <a:xfrm rot="10800000">
            <a:off x="4646393" y="1343143"/>
            <a:ext cx="722776" cy="722776"/>
            <a:chOff x="3688984" y="1255216"/>
            <a:chExt cx="870017" cy="870016"/>
          </a:xfrm>
        </p:grpSpPr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2F7549FA-B355-4F03-B996-367CBE6533B7}"/>
                </a:ext>
              </a:extLst>
            </p:cNvPr>
            <p:cNvSpPr/>
            <p:nvPr/>
          </p:nvSpPr>
          <p:spPr>
            <a:xfrm flipV="1">
              <a:off x="3688984" y="1255216"/>
              <a:ext cx="870017" cy="870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err="1"/>
            </a:p>
          </p:txBody>
        </p: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AD914951-B8A6-4571-A160-FEDE191FA7C6}"/>
                </a:ext>
              </a:extLst>
            </p:cNvPr>
            <p:cNvGrpSpPr/>
            <p:nvPr/>
          </p:nvGrpSpPr>
          <p:grpSpPr>
            <a:xfrm>
              <a:off x="3914530" y="1524001"/>
              <a:ext cx="418914" cy="332449"/>
              <a:chOff x="3885862" y="1501249"/>
              <a:chExt cx="476250" cy="377952"/>
            </a:xfrm>
            <a:solidFill>
              <a:schemeClr val="tx2"/>
            </a:solidFill>
          </p:grpSpPr>
          <p:sp>
            <p:nvSpPr>
              <p:cNvPr id="40" name="Vrije vorm: vorm 39">
                <a:extLst>
                  <a:ext uri="{FF2B5EF4-FFF2-40B4-BE49-F238E27FC236}">
                    <a16:creationId xmlns:a16="http://schemas.microsoft.com/office/drawing/2014/main" id="{C391ED2A-619E-4887-A3F3-09A4A6DAD12B}"/>
                  </a:ext>
                </a:extLst>
              </p:cNvPr>
              <p:cNvSpPr/>
              <p:nvPr/>
            </p:nvSpPr>
            <p:spPr>
              <a:xfrm>
                <a:off x="3885862" y="1501249"/>
                <a:ext cx="190500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41" name="Vrije vorm: vorm 40">
                <a:extLst>
                  <a:ext uri="{FF2B5EF4-FFF2-40B4-BE49-F238E27FC236}">
                    <a16:creationId xmlns:a16="http://schemas.microsoft.com/office/drawing/2014/main" id="{304BD418-CD52-49B1-B953-481DF2295E07}"/>
                  </a:ext>
                </a:extLst>
              </p:cNvPr>
              <p:cNvSpPr/>
              <p:nvPr/>
            </p:nvSpPr>
            <p:spPr>
              <a:xfrm>
                <a:off x="4171612" y="1501249"/>
                <a:ext cx="190500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sp>
        <p:nvSpPr>
          <p:cNvPr id="42" name="Tijdelijke aanduiding voor afbeelding 3">
            <a:extLst>
              <a:ext uri="{FF2B5EF4-FFF2-40B4-BE49-F238E27FC236}">
                <a16:creationId xmlns:a16="http://schemas.microsoft.com/office/drawing/2014/main" id="{FADFEDF4-2E22-4EC5-9F56-6BCDEE5CA4A9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67408" y="1168814"/>
            <a:ext cx="4089600" cy="4089600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0" name="Tijdelijke aanduiding voor tekst 5">
            <a:extLst>
              <a:ext uri="{FF2B5EF4-FFF2-40B4-BE49-F238E27FC236}">
                <a16:creationId xmlns:a16="http://schemas.microsoft.com/office/drawing/2014/main" id="{DB0DC90C-8784-4676-A077-D37F8D4C415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75320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met afbeelding, lichtblauwe achtergrond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D2B6458E-F324-4468-B5F1-DF41B0CF310B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10" name="Tijdelijke aanduiding voor voettekst 3">
            <a:extLst>
              <a:ext uri="{FF2B5EF4-FFF2-40B4-BE49-F238E27FC236}">
                <a16:creationId xmlns:a16="http://schemas.microsoft.com/office/drawing/2014/main" id="{BFFBCD91-3CA4-48FA-BEB2-BBD0FC2A7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8DECAD2-62E1-47DF-8E26-15A7C1C00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50FC3C0C-F366-41BB-9B46-90AC12D0B2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56010" y="2416823"/>
            <a:ext cx="5708541" cy="677108"/>
          </a:xfrm>
        </p:spPr>
        <p:txBody>
          <a:bodyPr wrap="square" anchor="b" anchorCtr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endParaRPr lang="nl-BE"/>
          </a:p>
        </p:txBody>
      </p:sp>
      <p:sp>
        <p:nvSpPr>
          <p:cNvPr id="27" name="Tijdelijke aanduiding voor tekst 25">
            <a:extLst>
              <a:ext uri="{FF2B5EF4-FFF2-40B4-BE49-F238E27FC236}">
                <a16:creationId xmlns:a16="http://schemas.microsoft.com/office/drawing/2014/main" id="{E5DF23E7-EB66-46FF-AB9F-C71B3CD6AA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56009" y="3147355"/>
            <a:ext cx="5708542" cy="800219"/>
          </a:xfrm>
        </p:spPr>
        <p:txBody>
          <a:bodyPr wrap="square" anchor="t" anchorCtr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600" b="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Integer </a:t>
            </a:r>
            <a:r>
              <a:rPr lang="en-US" err="1"/>
              <a:t>dignissim</a:t>
            </a:r>
            <a:r>
              <a:rPr lang="en-US"/>
              <a:t> ac </a:t>
            </a:r>
            <a:r>
              <a:rPr lang="en-US" err="1"/>
              <a:t>lectus</a:t>
            </a:r>
            <a:r>
              <a:rPr lang="en-US"/>
              <a:t> at </a:t>
            </a:r>
            <a:r>
              <a:rPr lang="en-US" err="1"/>
              <a:t>molestie</a:t>
            </a:r>
            <a:r>
              <a:rPr lang="en-US"/>
              <a:t>. </a:t>
            </a:r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4139E1DE-0398-4CF3-B1ED-C649E7E29CB8}"/>
              </a:ext>
            </a:extLst>
          </p:cNvPr>
          <p:cNvSpPr/>
          <p:nvPr userDrawn="1"/>
        </p:nvSpPr>
        <p:spPr>
          <a:xfrm>
            <a:off x="3071664" y="1700809"/>
            <a:ext cx="8352928" cy="3024336"/>
          </a:xfrm>
          <a:prstGeom prst="roundRect">
            <a:avLst>
              <a:gd name="adj" fmla="val 2544"/>
            </a:avLst>
          </a:prstGeom>
          <a:noFill/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grpSp>
        <p:nvGrpSpPr>
          <p:cNvPr id="31" name="Groep 30">
            <a:extLst>
              <a:ext uri="{FF2B5EF4-FFF2-40B4-BE49-F238E27FC236}">
                <a16:creationId xmlns:a16="http://schemas.microsoft.com/office/drawing/2014/main" id="{1C317DF0-3C91-4B9B-992E-C51DCAA8C1BD}"/>
              </a:ext>
            </a:extLst>
          </p:cNvPr>
          <p:cNvGrpSpPr/>
          <p:nvPr userDrawn="1"/>
        </p:nvGrpSpPr>
        <p:grpSpPr>
          <a:xfrm>
            <a:off x="10396671" y="4363757"/>
            <a:ext cx="722776" cy="722776"/>
            <a:chOff x="3688984" y="1255215"/>
            <a:chExt cx="870017" cy="870016"/>
          </a:xfrm>
        </p:grpSpPr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AE7D367F-D1A4-4EE4-A5E1-85AD0E1A1D0C}"/>
                </a:ext>
              </a:extLst>
            </p:cNvPr>
            <p:cNvSpPr/>
            <p:nvPr/>
          </p:nvSpPr>
          <p:spPr>
            <a:xfrm>
              <a:off x="3688984" y="1255215"/>
              <a:ext cx="870017" cy="87001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err="1"/>
            </a:p>
          </p:txBody>
        </p: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A055CD84-A7C2-450D-BA9D-4B416E7481C4}"/>
                </a:ext>
              </a:extLst>
            </p:cNvPr>
            <p:cNvGrpSpPr/>
            <p:nvPr/>
          </p:nvGrpSpPr>
          <p:grpSpPr>
            <a:xfrm>
              <a:off x="3914530" y="1524000"/>
              <a:ext cx="418914" cy="332449"/>
              <a:chOff x="3885862" y="1501249"/>
              <a:chExt cx="476250" cy="377952"/>
            </a:xfrm>
            <a:solidFill>
              <a:schemeClr val="tx2"/>
            </a:solidFill>
          </p:grpSpPr>
          <p:sp>
            <p:nvSpPr>
              <p:cNvPr id="34" name="Vrije vorm: vorm 33">
                <a:extLst>
                  <a:ext uri="{FF2B5EF4-FFF2-40B4-BE49-F238E27FC236}">
                    <a16:creationId xmlns:a16="http://schemas.microsoft.com/office/drawing/2014/main" id="{0CA830E9-A659-4310-B8CB-34D4E1FAB671}"/>
                  </a:ext>
                </a:extLst>
              </p:cNvPr>
              <p:cNvSpPr/>
              <p:nvPr/>
            </p:nvSpPr>
            <p:spPr>
              <a:xfrm>
                <a:off x="3885862" y="1501249"/>
                <a:ext cx="190500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5" name="Vrije vorm: vorm 34">
                <a:extLst>
                  <a:ext uri="{FF2B5EF4-FFF2-40B4-BE49-F238E27FC236}">
                    <a16:creationId xmlns:a16="http://schemas.microsoft.com/office/drawing/2014/main" id="{04F6A66E-283D-47D5-ADCC-02D93F4A17A6}"/>
                  </a:ext>
                </a:extLst>
              </p:cNvPr>
              <p:cNvSpPr/>
              <p:nvPr/>
            </p:nvSpPr>
            <p:spPr>
              <a:xfrm>
                <a:off x="4171612" y="1501249"/>
                <a:ext cx="190500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id="{1F186550-899C-4154-B3A2-BC5575EBD8E2}"/>
              </a:ext>
            </a:extLst>
          </p:cNvPr>
          <p:cNvGrpSpPr/>
          <p:nvPr userDrawn="1"/>
        </p:nvGrpSpPr>
        <p:grpSpPr>
          <a:xfrm rot="10800000">
            <a:off x="4646393" y="1343143"/>
            <a:ext cx="722776" cy="722776"/>
            <a:chOff x="3688984" y="1255216"/>
            <a:chExt cx="870017" cy="870016"/>
          </a:xfrm>
        </p:grpSpPr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2F7549FA-B355-4F03-B996-367CBE6533B7}"/>
                </a:ext>
              </a:extLst>
            </p:cNvPr>
            <p:cNvSpPr/>
            <p:nvPr/>
          </p:nvSpPr>
          <p:spPr>
            <a:xfrm flipV="1">
              <a:off x="3688984" y="1255216"/>
              <a:ext cx="870017" cy="87001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err="1"/>
            </a:p>
          </p:txBody>
        </p: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AD914951-B8A6-4571-A160-FEDE191FA7C6}"/>
                </a:ext>
              </a:extLst>
            </p:cNvPr>
            <p:cNvGrpSpPr/>
            <p:nvPr/>
          </p:nvGrpSpPr>
          <p:grpSpPr>
            <a:xfrm>
              <a:off x="3914530" y="1524001"/>
              <a:ext cx="418914" cy="332449"/>
              <a:chOff x="3885862" y="1501249"/>
              <a:chExt cx="476250" cy="377952"/>
            </a:xfrm>
            <a:solidFill>
              <a:schemeClr val="tx2"/>
            </a:solidFill>
          </p:grpSpPr>
          <p:sp>
            <p:nvSpPr>
              <p:cNvPr id="40" name="Vrije vorm: vorm 39">
                <a:extLst>
                  <a:ext uri="{FF2B5EF4-FFF2-40B4-BE49-F238E27FC236}">
                    <a16:creationId xmlns:a16="http://schemas.microsoft.com/office/drawing/2014/main" id="{C391ED2A-619E-4887-A3F3-09A4A6DAD12B}"/>
                  </a:ext>
                </a:extLst>
              </p:cNvPr>
              <p:cNvSpPr/>
              <p:nvPr/>
            </p:nvSpPr>
            <p:spPr>
              <a:xfrm>
                <a:off x="3885862" y="1501249"/>
                <a:ext cx="190500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41" name="Vrije vorm: vorm 40">
                <a:extLst>
                  <a:ext uri="{FF2B5EF4-FFF2-40B4-BE49-F238E27FC236}">
                    <a16:creationId xmlns:a16="http://schemas.microsoft.com/office/drawing/2014/main" id="{304BD418-CD52-49B1-B953-481DF2295E07}"/>
                  </a:ext>
                </a:extLst>
              </p:cNvPr>
              <p:cNvSpPr/>
              <p:nvPr/>
            </p:nvSpPr>
            <p:spPr>
              <a:xfrm>
                <a:off x="4171612" y="1501249"/>
                <a:ext cx="190500" cy="377952"/>
              </a:xfrm>
              <a:custGeom>
                <a:avLst/>
                <a:gdLst>
                  <a:gd name="connsiteX0" fmla="*/ 0 w 190500"/>
                  <a:gd name="connsiteY0" fmla="*/ 0 h 377952"/>
                  <a:gd name="connsiteX1" fmla="*/ 0 w 190500"/>
                  <a:gd name="connsiteY1" fmla="*/ 190500 h 377952"/>
                  <a:gd name="connsiteX2" fmla="*/ 108680 w 190500"/>
                  <a:gd name="connsiteY2" fmla="*/ 190500 h 377952"/>
                  <a:gd name="connsiteX3" fmla="*/ 0 w 190500"/>
                  <a:gd name="connsiteY3" fmla="*/ 296228 h 377952"/>
                  <a:gd name="connsiteX4" fmla="*/ 0 w 190500"/>
                  <a:gd name="connsiteY4" fmla="*/ 377952 h 377952"/>
                  <a:gd name="connsiteX5" fmla="*/ 190500 w 190500"/>
                  <a:gd name="connsiteY5" fmla="*/ 190500 h 377952"/>
                  <a:gd name="connsiteX6" fmla="*/ 190500 w 190500"/>
                  <a:gd name="connsiteY6" fmla="*/ 190500 h 377952"/>
                  <a:gd name="connsiteX7" fmla="*/ 190500 w 190500"/>
                  <a:gd name="connsiteY7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377952">
                    <a:moveTo>
                      <a:pt x="0" y="0"/>
                    </a:moveTo>
                    <a:lnTo>
                      <a:pt x="0" y="190500"/>
                    </a:lnTo>
                    <a:lnTo>
                      <a:pt x="108680" y="190500"/>
                    </a:lnTo>
                    <a:cubicBezTo>
                      <a:pt x="107031" y="249344"/>
                      <a:pt x="58867" y="296199"/>
                      <a:pt x="0" y="296228"/>
                    </a:cubicBezTo>
                    <a:lnTo>
                      <a:pt x="0" y="377952"/>
                    </a:lnTo>
                    <a:cubicBezTo>
                      <a:pt x="104031" y="377965"/>
                      <a:pt x="188835" y="294518"/>
                      <a:pt x="190500" y="190500"/>
                    </a:cubicBezTo>
                    <a:lnTo>
                      <a:pt x="190500" y="190500"/>
                    </a:lnTo>
                    <a:lnTo>
                      <a:pt x="1905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sp>
        <p:nvSpPr>
          <p:cNvPr id="42" name="Tijdelijke aanduiding voor afbeelding 3">
            <a:extLst>
              <a:ext uri="{FF2B5EF4-FFF2-40B4-BE49-F238E27FC236}">
                <a16:creationId xmlns:a16="http://schemas.microsoft.com/office/drawing/2014/main" id="{FADFEDF4-2E22-4EC5-9F56-6BCDEE5CA4A9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67408" y="1168814"/>
            <a:ext cx="4089600" cy="4089600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3" name="Tijdelijke aanduiding voor tekst 5">
            <a:extLst>
              <a:ext uri="{FF2B5EF4-FFF2-40B4-BE49-F238E27FC236}">
                <a16:creationId xmlns:a16="http://schemas.microsoft.com/office/drawing/2014/main" id="{39E5251C-C2A1-4B78-9242-2788BA867389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8783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 slide met achtergronds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">
            <a:extLst>
              <a:ext uri="{FF2B5EF4-FFF2-40B4-BE49-F238E27FC236}">
                <a16:creationId xmlns:a16="http://schemas.microsoft.com/office/drawing/2014/main" id="{30578CAC-910D-47E7-8792-3B509F0764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1EDF1107-4733-479D-8937-4765C08FD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330529"/>
            <a:ext cx="12192000" cy="527471"/>
          </a:xfrm>
          <a:custGeom>
            <a:avLst/>
            <a:gdLst>
              <a:gd name="connsiteX0" fmla="*/ 3572736 w 12192000"/>
              <a:gd name="connsiteY0" fmla="*/ 4 h 527471"/>
              <a:gd name="connsiteX1" fmla="*/ 7224858 w 12192000"/>
              <a:gd name="connsiteY1" fmla="*/ 202670 h 527471"/>
              <a:gd name="connsiteX2" fmla="*/ 10768812 w 12192000"/>
              <a:gd name="connsiteY2" fmla="*/ 352214 h 527471"/>
              <a:gd name="connsiteX3" fmla="*/ 12192000 w 12192000"/>
              <a:gd name="connsiteY3" fmla="*/ 239604 h 527471"/>
              <a:gd name="connsiteX4" fmla="*/ 12192000 w 12192000"/>
              <a:gd name="connsiteY4" fmla="*/ 527471 h 527471"/>
              <a:gd name="connsiteX5" fmla="*/ 0 w 12192000"/>
              <a:gd name="connsiteY5" fmla="*/ 527471 h 527471"/>
              <a:gd name="connsiteX6" fmla="*/ 0 w 12192000"/>
              <a:gd name="connsiteY6" fmla="*/ 237313 h 527471"/>
              <a:gd name="connsiteX7" fmla="*/ 2690 w 12192000"/>
              <a:gd name="connsiteY7" fmla="*/ 236801 h 527471"/>
              <a:gd name="connsiteX8" fmla="*/ 1988490 w 12192000"/>
              <a:gd name="connsiteY8" fmla="*/ 32459 h 527471"/>
              <a:gd name="connsiteX9" fmla="*/ 3572736 w 12192000"/>
              <a:gd name="connsiteY9" fmla="*/ 4 h 52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1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1"/>
                </a:lnTo>
                <a:lnTo>
                  <a:pt x="0" y="527471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  <p:sp>
        <p:nvSpPr>
          <p:cNvPr id="11" name="Title 10"/>
          <p:cNvSpPr>
            <a:spLocks noGrp="1" noChangeAspect="1"/>
          </p:cNvSpPr>
          <p:nvPr userDrawn="1">
            <p:ph type="title" hasCustomPrompt="1"/>
          </p:nvPr>
        </p:nvSpPr>
        <p:spPr>
          <a:xfrm>
            <a:off x="4367808" y="1556410"/>
            <a:ext cx="3456384" cy="3456766"/>
          </a:xfrm>
          <a:prstGeom prst="ellipse">
            <a:avLst/>
          </a:prstGeom>
          <a:solidFill>
            <a:schemeClr val="bg1"/>
          </a:solidFill>
        </p:spPr>
        <p:txBody>
          <a:bodyPr wrap="square" tIns="0" bIns="0" anchor="ctr" anchorCtr="0">
            <a:noAutofit/>
          </a:bodyPr>
          <a:lstStyle>
            <a:lvl1pPr algn="ctr">
              <a:lnSpc>
                <a:spcPct val="90000"/>
              </a:lnSpc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Vragen?</a:t>
            </a:r>
          </a:p>
        </p:txBody>
      </p:sp>
      <p:sp>
        <p:nvSpPr>
          <p:cNvPr id="13" name="Tijdelijke aanduiding voor tekst 5">
            <a:extLst>
              <a:ext uri="{FF2B5EF4-FFF2-40B4-BE49-F238E27FC236}">
                <a16:creationId xmlns:a16="http://schemas.microsoft.com/office/drawing/2014/main" id="{97CB7CDD-764C-40F0-AB12-524D2D386E69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6859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,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person, kitchen, window&#10;&#10;Description automatically generated">
            <a:extLst>
              <a:ext uri="{FF2B5EF4-FFF2-40B4-BE49-F238E27FC236}">
                <a16:creationId xmlns:a16="http://schemas.microsoft.com/office/drawing/2014/main" id="{2EC88120-98E1-4ADA-8C8C-B0E0EAE86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617" r="8572" b="12484"/>
          <a:stretch/>
        </p:blipFill>
        <p:spPr>
          <a:xfrm>
            <a:off x="0" y="0"/>
            <a:ext cx="12192000" cy="4882074"/>
          </a:xfrm>
          <a:custGeom>
            <a:avLst/>
            <a:gdLst>
              <a:gd name="connsiteX0" fmla="*/ 0 w 12192000"/>
              <a:gd name="connsiteY0" fmla="*/ 0 h 4882074"/>
              <a:gd name="connsiteX1" fmla="*/ 12192000 w 12192000"/>
              <a:gd name="connsiteY1" fmla="*/ 0 h 4882074"/>
              <a:gd name="connsiteX2" fmla="*/ 12192000 w 12192000"/>
              <a:gd name="connsiteY2" fmla="*/ 4364747 h 4882074"/>
              <a:gd name="connsiteX3" fmla="*/ 11990834 w 12192000"/>
              <a:gd name="connsiteY3" fmla="*/ 4446816 h 4882074"/>
              <a:gd name="connsiteX4" fmla="*/ 11656625 w 12192000"/>
              <a:gd name="connsiteY4" fmla="*/ 4560045 h 4882074"/>
              <a:gd name="connsiteX5" fmla="*/ 8700405 w 12192000"/>
              <a:gd name="connsiteY5" fmla="*/ 4869904 h 4882074"/>
              <a:gd name="connsiteX6" fmla="*/ 4168392 w 12192000"/>
              <a:gd name="connsiteY6" fmla="*/ 4378712 h 4882074"/>
              <a:gd name="connsiteX7" fmla="*/ 2455135 w 12192000"/>
              <a:gd name="connsiteY7" fmla="*/ 4280411 h 4882074"/>
              <a:gd name="connsiteX8" fmla="*/ 1903823 w 12192000"/>
              <a:gd name="connsiteY8" fmla="*/ 4292569 h 4882074"/>
              <a:gd name="connsiteX9" fmla="*/ 2690 w 12192000"/>
              <a:gd name="connsiteY9" fmla="*/ 4600961 h 4882074"/>
              <a:gd name="connsiteX10" fmla="*/ 0 w 12192000"/>
              <a:gd name="connsiteY10" fmla="*/ 4601844 h 488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882074">
                <a:moveTo>
                  <a:pt x="0" y="0"/>
                </a:moveTo>
                <a:lnTo>
                  <a:pt x="12192000" y="0"/>
                </a:lnTo>
                <a:lnTo>
                  <a:pt x="12192000" y="4364747"/>
                </a:lnTo>
                <a:lnTo>
                  <a:pt x="11990834" y="4446816"/>
                </a:lnTo>
                <a:cubicBezTo>
                  <a:pt x="11880446" y="4487856"/>
                  <a:pt x="11769004" y="4525472"/>
                  <a:pt x="11656625" y="4560045"/>
                </a:cubicBezTo>
                <a:cubicBezTo>
                  <a:pt x="10699599" y="4854472"/>
                  <a:pt x="9701357" y="4911741"/>
                  <a:pt x="8700405" y="4869904"/>
                </a:cubicBezTo>
                <a:cubicBezTo>
                  <a:pt x="7200318" y="4805074"/>
                  <a:pt x="5658322" y="4526616"/>
                  <a:pt x="4168392" y="4378712"/>
                </a:cubicBezTo>
                <a:cubicBezTo>
                  <a:pt x="3584407" y="4318527"/>
                  <a:pt x="3011873" y="4281053"/>
                  <a:pt x="2455135" y="4280411"/>
                </a:cubicBezTo>
                <a:cubicBezTo>
                  <a:pt x="2269555" y="4280197"/>
                  <a:pt x="2085731" y="4284075"/>
                  <a:pt x="1903823" y="4292569"/>
                </a:cubicBezTo>
                <a:cubicBezTo>
                  <a:pt x="1238873" y="4323917"/>
                  <a:pt x="600833" y="4416944"/>
                  <a:pt x="2690" y="4600961"/>
                </a:cubicBezTo>
                <a:lnTo>
                  <a:pt x="0" y="4601844"/>
                </a:lnTo>
                <a:close/>
              </a:path>
            </a:pathLst>
          </a:custGeom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712800" y="5251435"/>
            <a:ext cx="1381468" cy="246221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>
            <a:lvl1pPr algn="l">
              <a:defRPr sz="1600" cap="none" baseline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 userDrawn="1">
            <p:ph type="title" hasCustomPrompt="1"/>
          </p:nvPr>
        </p:nvSpPr>
        <p:spPr>
          <a:xfrm>
            <a:off x="712800" y="5492750"/>
            <a:ext cx="9001000" cy="681037"/>
          </a:xfrm>
        </p:spPr>
        <p:txBody>
          <a:bodyPr wrap="square" tIns="36000" bIns="36000" anchor="b" anchorCtr="0">
            <a:noAutofit/>
          </a:bodyPr>
          <a:lstStyle>
            <a:lvl1pPr algn="l"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C394BD0-164B-40EF-86A0-396D20BF7F8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2800" y="6173787"/>
            <a:ext cx="9001000" cy="300758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200" cap="all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6195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0703FA5-0B90-417F-8B12-12AF3A9808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43187" y="5155784"/>
            <a:ext cx="1378800" cy="1306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1823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 noChangeAspect="1"/>
          </p:cNvSpPr>
          <p:nvPr userDrawn="1">
            <p:ph type="title" hasCustomPrompt="1"/>
          </p:nvPr>
        </p:nvSpPr>
        <p:spPr>
          <a:xfrm>
            <a:off x="4367808" y="1556410"/>
            <a:ext cx="3456384" cy="3456766"/>
          </a:xfrm>
          <a:prstGeom prst="ellipse">
            <a:avLst/>
          </a:prstGeom>
          <a:solidFill>
            <a:schemeClr val="bg1"/>
          </a:solidFill>
        </p:spPr>
        <p:txBody>
          <a:bodyPr wrap="square" tIns="0" bIns="0" anchor="ctr" anchorCtr="0">
            <a:noAutofit/>
          </a:bodyPr>
          <a:lstStyle>
            <a:lvl1pPr algn="ctr">
              <a:lnSpc>
                <a:spcPct val="90000"/>
              </a:lnSpc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Vragen?</a:t>
            </a:r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7D305973-2FE0-4527-8AFB-C27AC4DA4C80}"/>
              </a:ext>
            </a:extLst>
          </p:cNvPr>
          <p:cNvSpPr/>
          <p:nvPr userDrawn="1"/>
        </p:nvSpPr>
        <p:spPr>
          <a:xfrm>
            <a:off x="0" y="6330529"/>
            <a:ext cx="12192000" cy="527472"/>
          </a:xfrm>
          <a:custGeom>
            <a:avLst/>
            <a:gdLst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1976418 w 12192000"/>
              <a:gd name="connsiteY4" fmla="*/ 239604 h 527472"/>
              <a:gd name="connsiteX5" fmla="*/ 12192000 w 12192000"/>
              <a:gd name="connsiteY5" fmla="*/ 239604 h 527472"/>
              <a:gd name="connsiteX6" fmla="*/ 12192000 w 12192000"/>
              <a:gd name="connsiteY6" fmla="*/ 527472 h 527472"/>
              <a:gd name="connsiteX7" fmla="*/ 0 w 12192000"/>
              <a:gd name="connsiteY7" fmla="*/ 527472 h 527472"/>
              <a:gd name="connsiteX8" fmla="*/ 0 w 12192000"/>
              <a:gd name="connsiteY8" fmla="*/ 237313 h 527472"/>
              <a:gd name="connsiteX9" fmla="*/ 2690 w 12192000"/>
              <a:gd name="connsiteY9" fmla="*/ 236801 h 527472"/>
              <a:gd name="connsiteX10" fmla="*/ 1988490 w 12192000"/>
              <a:gd name="connsiteY10" fmla="*/ 32459 h 527472"/>
              <a:gd name="connsiteX11" fmla="*/ 3572736 w 12192000"/>
              <a:gd name="connsiteY11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1916397 w 12192000"/>
              <a:gd name="connsiteY3" fmla="*/ 249976 h 527472"/>
              <a:gd name="connsiteX4" fmla="*/ 12192000 w 12192000"/>
              <a:gd name="connsiteY4" fmla="*/ 239604 h 527472"/>
              <a:gd name="connsiteX5" fmla="*/ 12192000 w 12192000"/>
              <a:gd name="connsiteY5" fmla="*/ 527472 h 527472"/>
              <a:gd name="connsiteX6" fmla="*/ 0 w 12192000"/>
              <a:gd name="connsiteY6" fmla="*/ 527472 h 527472"/>
              <a:gd name="connsiteX7" fmla="*/ 0 w 12192000"/>
              <a:gd name="connsiteY7" fmla="*/ 237313 h 527472"/>
              <a:gd name="connsiteX8" fmla="*/ 2690 w 12192000"/>
              <a:gd name="connsiteY8" fmla="*/ 236801 h 527472"/>
              <a:gd name="connsiteX9" fmla="*/ 1988490 w 12192000"/>
              <a:gd name="connsiteY9" fmla="*/ 32459 h 527472"/>
              <a:gd name="connsiteX10" fmla="*/ 3572736 w 12192000"/>
              <a:gd name="connsiteY10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586778 w 12192000"/>
              <a:gd name="connsiteY2" fmla="*/ 343747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  <a:gd name="connsiteX0" fmla="*/ 3572736 w 12192000"/>
              <a:gd name="connsiteY0" fmla="*/ 4 h 527472"/>
              <a:gd name="connsiteX1" fmla="*/ 7224858 w 12192000"/>
              <a:gd name="connsiteY1" fmla="*/ 202670 h 527472"/>
              <a:gd name="connsiteX2" fmla="*/ 10768812 w 12192000"/>
              <a:gd name="connsiteY2" fmla="*/ 352214 h 527472"/>
              <a:gd name="connsiteX3" fmla="*/ 12192000 w 12192000"/>
              <a:gd name="connsiteY3" fmla="*/ 239604 h 527472"/>
              <a:gd name="connsiteX4" fmla="*/ 12192000 w 12192000"/>
              <a:gd name="connsiteY4" fmla="*/ 527472 h 527472"/>
              <a:gd name="connsiteX5" fmla="*/ 0 w 12192000"/>
              <a:gd name="connsiteY5" fmla="*/ 527472 h 527472"/>
              <a:gd name="connsiteX6" fmla="*/ 0 w 12192000"/>
              <a:gd name="connsiteY6" fmla="*/ 237313 h 527472"/>
              <a:gd name="connsiteX7" fmla="*/ 2690 w 12192000"/>
              <a:gd name="connsiteY7" fmla="*/ 236801 h 527472"/>
              <a:gd name="connsiteX8" fmla="*/ 1988490 w 12192000"/>
              <a:gd name="connsiteY8" fmla="*/ 32459 h 527472"/>
              <a:gd name="connsiteX9" fmla="*/ 3572736 w 12192000"/>
              <a:gd name="connsiteY9" fmla="*/ 4 h 5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27472">
                <a:moveTo>
                  <a:pt x="3572736" y="4"/>
                </a:moveTo>
                <a:cubicBezTo>
                  <a:pt x="4154874" y="377"/>
                  <a:pt x="6025512" y="143968"/>
                  <a:pt x="7224858" y="202670"/>
                </a:cubicBezTo>
                <a:cubicBezTo>
                  <a:pt x="8424204" y="261372"/>
                  <a:pt x="9940955" y="346058"/>
                  <a:pt x="10768812" y="352214"/>
                </a:cubicBezTo>
                <a:cubicBezTo>
                  <a:pt x="11596669" y="358370"/>
                  <a:pt x="11962563" y="289416"/>
                  <a:pt x="12192000" y="239604"/>
                </a:cubicBezTo>
                <a:lnTo>
                  <a:pt x="12192000" y="527472"/>
                </a:lnTo>
                <a:lnTo>
                  <a:pt x="0" y="527472"/>
                </a:lnTo>
                <a:lnTo>
                  <a:pt x="0" y="237313"/>
                </a:lnTo>
                <a:lnTo>
                  <a:pt x="2690" y="236801"/>
                </a:lnTo>
                <a:cubicBezTo>
                  <a:pt x="600833" y="130027"/>
                  <a:pt x="1323540" y="50648"/>
                  <a:pt x="1988490" y="32459"/>
                </a:cubicBezTo>
                <a:cubicBezTo>
                  <a:pt x="2516572" y="21641"/>
                  <a:pt x="3044543" y="-334"/>
                  <a:pt x="3572736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err="1"/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1C9F1538-B2A9-405F-8C9D-4F50873CE220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30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, afbeeld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fence, building, railing, rail&#10;&#10;Description automatically generated">
            <a:extLst>
              <a:ext uri="{FF2B5EF4-FFF2-40B4-BE49-F238E27FC236}">
                <a16:creationId xmlns:a16="http://schemas.microsoft.com/office/drawing/2014/main" id="{8C915874-68A2-4E8B-8207-ED5C03990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9954"/>
          <a:stretch>
            <a:fillRect/>
          </a:stretch>
        </p:blipFill>
        <p:spPr>
          <a:xfrm>
            <a:off x="0" y="0"/>
            <a:ext cx="12192000" cy="4882074"/>
          </a:xfrm>
          <a:custGeom>
            <a:avLst/>
            <a:gdLst>
              <a:gd name="connsiteX0" fmla="*/ 0 w 12192000"/>
              <a:gd name="connsiteY0" fmla="*/ 0 h 4882074"/>
              <a:gd name="connsiteX1" fmla="*/ 12192000 w 12192000"/>
              <a:gd name="connsiteY1" fmla="*/ 0 h 4882074"/>
              <a:gd name="connsiteX2" fmla="*/ 12192000 w 12192000"/>
              <a:gd name="connsiteY2" fmla="*/ 4364747 h 4882074"/>
              <a:gd name="connsiteX3" fmla="*/ 11990834 w 12192000"/>
              <a:gd name="connsiteY3" fmla="*/ 4446816 h 4882074"/>
              <a:gd name="connsiteX4" fmla="*/ 11656625 w 12192000"/>
              <a:gd name="connsiteY4" fmla="*/ 4560045 h 4882074"/>
              <a:gd name="connsiteX5" fmla="*/ 8700405 w 12192000"/>
              <a:gd name="connsiteY5" fmla="*/ 4869904 h 4882074"/>
              <a:gd name="connsiteX6" fmla="*/ 4168392 w 12192000"/>
              <a:gd name="connsiteY6" fmla="*/ 4378712 h 4882074"/>
              <a:gd name="connsiteX7" fmla="*/ 2455135 w 12192000"/>
              <a:gd name="connsiteY7" fmla="*/ 4280411 h 4882074"/>
              <a:gd name="connsiteX8" fmla="*/ 1903823 w 12192000"/>
              <a:gd name="connsiteY8" fmla="*/ 4292569 h 4882074"/>
              <a:gd name="connsiteX9" fmla="*/ 2690 w 12192000"/>
              <a:gd name="connsiteY9" fmla="*/ 4600961 h 4882074"/>
              <a:gd name="connsiteX10" fmla="*/ 0 w 12192000"/>
              <a:gd name="connsiteY10" fmla="*/ 4601844 h 488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882074">
                <a:moveTo>
                  <a:pt x="0" y="0"/>
                </a:moveTo>
                <a:lnTo>
                  <a:pt x="12192000" y="0"/>
                </a:lnTo>
                <a:lnTo>
                  <a:pt x="12192000" y="4364747"/>
                </a:lnTo>
                <a:lnTo>
                  <a:pt x="11990834" y="4446816"/>
                </a:lnTo>
                <a:cubicBezTo>
                  <a:pt x="11880446" y="4487856"/>
                  <a:pt x="11769004" y="4525472"/>
                  <a:pt x="11656625" y="4560045"/>
                </a:cubicBezTo>
                <a:cubicBezTo>
                  <a:pt x="10699599" y="4854472"/>
                  <a:pt x="9701357" y="4911741"/>
                  <a:pt x="8700405" y="4869904"/>
                </a:cubicBezTo>
                <a:cubicBezTo>
                  <a:pt x="7200318" y="4805074"/>
                  <a:pt x="5658322" y="4526616"/>
                  <a:pt x="4168392" y="4378712"/>
                </a:cubicBezTo>
                <a:cubicBezTo>
                  <a:pt x="3584407" y="4318527"/>
                  <a:pt x="3011873" y="4281053"/>
                  <a:pt x="2455135" y="4280411"/>
                </a:cubicBezTo>
                <a:cubicBezTo>
                  <a:pt x="2269555" y="4280197"/>
                  <a:pt x="2085731" y="4284075"/>
                  <a:pt x="1903823" y="4292569"/>
                </a:cubicBezTo>
                <a:cubicBezTo>
                  <a:pt x="1238873" y="4323917"/>
                  <a:pt x="600833" y="4416944"/>
                  <a:pt x="2690" y="4600961"/>
                </a:cubicBezTo>
                <a:lnTo>
                  <a:pt x="0" y="4601844"/>
                </a:lnTo>
                <a:close/>
              </a:path>
            </a:pathLst>
          </a:custGeom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712800" y="5251435"/>
            <a:ext cx="1381468" cy="246221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>
            <a:lvl1pPr algn="l">
              <a:defRPr sz="1600" cap="none" baseline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 userDrawn="1">
            <p:ph type="title" hasCustomPrompt="1"/>
          </p:nvPr>
        </p:nvSpPr>
        <p:spPr>
          <a:xfrm>
            <a:off x="712800" y="5492750"/>
            <a:ext cx="9001000" cy="681037"/>
          </a:xfrm>
        </p:spPr>
        <p:txBody>
          <a:bodyPr wrap="square" tIns="36000" bIns="36000" anchor="b" anchorCtr="0">
            <a:noAutofit/>
          </a:bodyPr>
          <a:lstStyle>
            <a:lvl1pPr algn="l"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C394BD0-164B-40EF-86A0-396D20BF7F8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2800" y="6173787"/>
            <a:ext cx="9001000" cy="300758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200" cap="all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6195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0703FA5-0B90-417F-8B12-12AF3A9808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43187" y="5155784"/>
            <a:ext cx="1378800" cy="1306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6882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, afbeeld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ance, indoor, mirror, sitting&#10;&#10;Description automatically generated">
            <a:extLst>
              <a:ext uri="{FF2B5EF4-FFF2-40B4-BE49-F238E27FC236}">
                <a16:creationId xmlns:a16="http://schemas.microsoft.com/office/drawing/2014/main" id="{2931D6A2-E20B-40F1-8E64-BDA6DA6C8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262" b="15661"/>
          <a:stretch/>
        </p:blipFill>
        <p:spPr>
          <a:xfrm>
            <a:off x="0" y="0"/>
            <a:ext cx="12192000" cy="4882074"/>
          </a:xfrm>
          <a:custGeom>
            <a:avLst/>
            <a:gdLst>
              <a:gd name="connsiteX0" fmla="*/ 0 w 12192000"/>
              <a:gd name="connsiteY0" fmla="*/ 0 h 4882074"/>
              <a:gd name="connsiteX1" fmla="*/ 12192000 w 12192000"/>
              <a:gd name="connsiteY1" fmla="*/ 0 h 4882074"/>
              <a:gd name="connsiteX2" fmla="*/ 12192000 w 12192000"/>
              <a:gd name="connsiteY2" fmla="*/ 4364747 h 4882074"/>
              <a:gd name="connsiteX3" fmla="*/ 11990834 w 12192000"/>
              <a:gd name="connsiteY3" fmla="*/ 4446816 h 4882074"/>
              <a:gd name="connsiteX4" fmla="*/ 11656625 w 12192000"/>
              <a:gd name="connsiteY4" fmla="*/ 4560045 h 4882074"/>
              <a:gd name="connsiteX5" fmla="*/ 8700405 w 12192000"/>
              <a:gd name="connsiteY5" fmla="*/ 4869904 h 4882074"/>
              <a:gd name="connsiteX6" fmla="*/ 4168392 w 12192000"/>
              <a:gd name="connsiteY6" fmla="*/ 4378712 h 4882074"/>
              <a:gd name="connsiteX7" fmla="*/ 2455135 w 12192000"/>
              <a:gd name="connsiteY7" fmla="*/ 4280411 h 4882074"/>
              <a:gd name="connsiteX8" fmla="*/ 1903823 w 12192000"/>
              <a:gd name="connsiteY8" fmla="*/ 4292569 h 4882074"/>
              <a:gd name="connsiteX9" fmla="*/ 2690 w 12192000"/>
              <a:gd name="connsiteY9" fmla="*/ 4600961 h 4882074"/>
              <a:gd name="connsiteX10" fmla="*/ 0 w 12192000"/>
              <a:gd name="connsiteY10" fmla="*/ 4601844 h 488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882074">
                <a:moveTo>
                  <a:pt x="0" y="0"/>
                </a:moveTo>
                <a:lnTo>
                  <a:pt x="12192000" y="0"/>
                </a:lnTo>
                <a:lnTo>
                  <a:pt x="12192000" y="4364747"/>
                </a:lnTo>
                <a:lnTo>
                  <a:pt x="11990834" y="4446816"/>
                </a:lnTo>
                <a:cubicBezTo>
                  <a:pt x="11880446" y="4487856"/>
                  <a:pt x="11769004" y="4525472"/>
                  <a:pt x="11656625" y="4560045"/>
                </a:cubicBezTo>
                <a:cubicBezTo>
                  <a:pt x="10699599" y="4854472"/>
                  <a:pt x="9701357" y="4911741"/>
                  <a:pt x="8700405" y="4869904"/>
                </a:cubicBezTo>
                <a:cubicBezTo>
                  <a:pt x="7200318" y="4805074"/>
                  <a:pt x="5658322" y="4526616"/>
                  <a:pt x="4168392" y="4378712"/>
                </a:cubicBezTo>
                <a:cubicBezTo>
                  <a:pt x="3584407" y="4318527"/>
                  <a:pt x="3011873" y="4281053"/>
                  <a:pt x="2455135" y="4280411"/>
                </a:cubicBezTo>
                <a:cubicBezTo>
                  <a:pt x="2269555" y="4280197"/>
                  <a:pt x="2085731" y="4284075"/>
                  <a:pt x="1903823" y="4292569"/>
                </a:cubicBezTo>
                <a:cubicBezTo>
                  <a:pt x="1238873" y="4323917"/>
                  <a:pt x="600833" y="4416944"/>
                  <a:pt x="2690" y="4600961"/>
                </a:cubicBezTo>
                <a:lnTo>
                  <a:pt x="0" y="4601844"/>
                </a:lnTo>
                <a:close/>
              </a:path>
            </a:pathLst>
          </a:custGeom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712800" y="5251435"/>
            <a:ext cx="1381468" cy="246221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>
            <a:lvl1pPr algn="l">
              <a:defRPr sz="1600" cap="none" baseline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 userDrawn="1">
            <p:ph type="title" hasCustomPrompt="1"/>
          </p:nvPr>
        </p:nvSpPr>
        <p:spPr>
          <a:xfrm>
            <a:off x="712800" y="5492750"/>
            <a:ext cx="9001000" cy="681037"/>
          </a:xfrm>
        </p:spPr>
        <p:txBody>
          <a:bodyPr wrap="square" tIns="36000" bIns="36000" anchor="b" anchorCtr="0">
            <a:noAutofit/>
          </a:bodyPr>
          <a:lstStyle>
            <a:lvl1pPr algn="l"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C394BD0-164B-40EF-86A0-396D20BF7F8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2800" y="6173787"/>
            <a:ext cx="9001000" cy="300758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200" cap="all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6195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0703FA5-0B90-417F-8B12-12AF3A9808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43187" y="5155784"/>
            <a:ext cx="1378800" cy="1306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081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, afbeelding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mirror, man, bicycle&#10;&#10;Description automatically generated">
            <a:extLst>
              <a:ext uri="{FF2B5EF4-FFF2-40B4-BE49-F238E27FC236}">
                <a16:creationId xmlns:a16="http://schemas.microsoft.com/office/drawing/2014/main" id="{0C36BAB2-C6A8-40DD-B46F-273E9737BC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74" b="26249"/>
          <a:stretch/>
        </p:blipFill>
        <p:spPr>
          <a:xfrm>
            <a:off x="0" y="0"/>
            <a:ext cx="12192000" cy="4882074"/>
          </a:xfrm>
          <a:custGeom>
            <a:avLst/>
            <a:gdLst>
              <a:gd name="connsiteX0" fmla="*/ 0 w 12192000"/>
              <a:gd name="connsiteY0" fmla="*/ 0 h 4882074"/>
              <a:gd name="connsiteX1" fmla="*/ 12192000 w 12192000"/>
              <a:gd name="connsiteY1" fmla="*/ 0 h 4882074"/>
              <a:gd name="connsiteX2" fmla="*/ 12192000 w 12192000"/>
              <a:gd name="connsiteY2" fmla="*/ 4364747 h 4882074"/>
              <a:gd name="connsiteX3" fmla="*/ 11990834 w 12192000"/>
              <a:gd name="connsiteY3" fmla="*/ 4446816 h 4882074"/>
              <a:gd name="connsiteX4" fmla="*/ 11656625 w 12192000"/>
              <a:gd name="connsiteY4" fmla="*/ 4560045 h 4882074"/>
              <a:gd name="connsiteX5" fmla="*/ 8700405 w 12192000"/>
              <a:gd name="connsiteY5" fmla="*/ 4869904 h 4882074"/>
              <a:gd name="connsiteX6" fmla="*/ 4168392 w 12192000"/>
              <a:gd name="connsiteY6" fmla="*/ 4378712 h 4882074"/>
              <a:gd name="connsiteX7" fmla="*/ 2455135 w 12192000"/>
              <a:gd name="connsiteY7" fmla="*/ 4280411 h 4882074"/>
              <a:gd name="connsiteX8" fmla="*/ 1903823 w 12192000"/>
              <a:gd name="connsiteY8" fmla="*/ 4292569 h 4882074"/>
              <a:gd name="connsiteX9" fmla="*/ 2690 w 12192000"/>
              <a:gd name="connsiteY9" fmla="*/ 4600961 h 4882074"/>
              <a:gd name="connsiteX10" fmla="*/ 0 w 12192000"/>
              <a:gd name="connsiteY10" fmla="*/ 4601844 h 488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882074">
                <a:moveTo>
                  <a:pt x="0" y="0"/>
                </a:moveTo>
                <a:lnTo>
                  <a:pt x="12192000" y="0"/>
                </a:lnTo>
                <a:lnTo>
                  <a:pt x="12192000" y="4364747"/>
                </a:lnTo>
                <a:lnTo>
                  <a:pt x="11990834" y="4446816"/>
                </a:lnTo>
                <a:cubicBezTo>
                  <a:pt x="11880446" y="4487856"/>
                  <a:pt x="11769004" y="4525472"/>
                  <a:pt x="11656625" y="4560045"/>
                </a:cubicBezTo>
                <a:cubicBezTo>
                  <a:pt x="10699599" y="4854472"/>
                  <a:pt x="9701357" y="4911741"/>
                  <a:pt x="8700405" y="4869904"/>
                </a:cubicBezTo>
                <a:cubicBezTo>
                  <a:pt x="7200318" y="4805074"/>
                  <a:pt x="5658322" y="4526616"/>
                  <a:pt x="4168392" y="4378712"/>
                </a:cubicBezTo>
                <a:cubicBezTo>
                  <a:pt x="3584407" y="4318527"/>
                  <a:pt x="3011873" y="4281053"/>
                  <a:pt x="2455135" y="4280411"/>
                </a:cubicBezTo>
                <a:cubicBezTo>
                  <a:pt x="2269555" y="4280197"/>
                  <a:pt x="2085731" y="4284075"/>
                  <a:pt x="1903823" y="4292569"/>
                </a:cubicBezTo>
                <a:cubicBezTo>
                  <a:pt x="1238873" y="4323917"/>
                  <a:pt x="600833" y="4416944"/>
                  <a:pt x="2690" y="4600961"/>
                </a:cubicBezTo>
                <a:lnTo>
                  <a:pt x="0" y="4601844"/>
                </a:lnTo>
                <a:close/>
              </a:path>
            </a:pathLst>
          </a:custGeom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712800" y="5251435"/>
            <a:ext cx="1381468" cy="246221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>
            <a:lvl1pPr algn="l">
              <a:defRPr sz="1600" cap="none" baseline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 userDrawn="1">
            <p:ph type="title" hasCustomPrompt="1"/>
          </p:nvPr>
        </p:nvSpPr>
        <p:spPr>
          <a:xfrm>
            <a:off x="712800" y="5492750"/>
            <a:ext cx="9001000" cy="681037"/>
          </a:xfrm>
        </p:spPr>
        <p:txBody>
          <a:bodyPr wrap="square" tIns="36000" bIns="36000" anchor="b" anchorCtr="0">
            <a:noAutofit/>
          </a:bodyPr>
          <a:lstStyle>
            <a:lvl1pPr algn="l"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C394BD0-164B-40EF-86A0-396D20BF7F8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2800" y="6173787"/>
            <a:ext cx="9001000" cy="300758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200" cap="all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6195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0703FA5-0B90-417F-8B12-12AF3A9808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43187" y="5155784"/>
            <a:ext cx="1378800" cy="1306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5851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, afbeelding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able, cup, sitting, glass&#10;&#10;Description automatically generated">
            <a:extLst>
              <a:ext uri="{FF2B5EF4-FFF2-40B4-BE49-F238E27FC236}">
                <a16:creationId xmlns:a16="http://schemas.microsoft.com/office/drawing/2014/main" id="{857D3ADA-18C7-4A14-BD64-0A2ED33BA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7704" b="12217"/>
          <a:stretch/>
        </p:blipFill>
        <p:spPr>
          <a:xfrm>
            <a:off x="0" y="0"/>
            <a:ext cx="12192000" cy="4882074"/>
          </a:xfrm>
          <a:custGeom>
            <a:avLst/>
            <a:gdLst>
              <a:gd name="connsiteX0" fmla="*/ 0 w 12192000"/>
              <a:gd name="connsiteY0" fmla="*/ 0 h 4882074"/>
              <a:gd name="connsiteX1" fmla="*/ 12192000 w 12192000"/>
              <a:gd name="connsiteY1" fmla="*/ 0 h 4882074"/>
              <a:gd name="connsiteX2" fmla="*/ 12192000 w 12192000"/>
              <a:gd name="connsiteY2" fmla="*/ 4364747 h 4882074"/>
              <a:gd name="connsiteX3" fmla="*/ 11990834 w 12192000"/>
              <a:gd name="connsiteY3" fmla="*/ 4446816 h 4882074"/>
              <a:gd name="connsiteX4" fmla="*/ 11656625 w 12192000"/>
              <a:gd name="connsiteY4" fmla="*/ 4560045 h 4882074"/>
              <a:gd name="connsiteX5" fmla="*/ 8700405 w 12192000"/>
              <a:gd name="connsiteY5" fmla="*/ 4869904 h 4882074"/>
              <a:gd name="connsiteX6" fmla="*/ 4168392 w 12192000"/>
              <a:gd name="connsiteY6" fmla="*/ 4378712 h 4882074"/>
              <a:gd name="connsiteX7" fmla="*/ 2455135 w 12192000"/>
              <a:gd name="connsiteY7" fmla="*/ 4280411 h 4882074"/>
              <a:gd name="connsiteX8" fmla="*/ 1903823 w 12192000"/>
              <a:gd name="connsiteY8" fmla="*/ 4292569 h 4882074"/>
              <a:gd name="connsiteX9" fmla="*/ 2690 w 12192000"/>
              <a:gd name="connsiteY9" fmla="*/ 4600961 h 4882074"/>
              <a:gd name="connsiteX10" fmla="*/ 0 w 12192000"/>
              <a:gd name="connsiteY10" fmla="*/ 4601844 h 488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882074">
                <a:moveTo>
                  <a:pt x="0" y="0"/>
                </a:moveTo>
                <a:lnTo>
                  <a:pt x="12192000" y="0"/>
                </a:lnTo>
                <a:lnTo>
                  <a:pt x="12192000" y="4364747"/>
                </a:lnTo>
                <a:lnTo>
                  <a:pt x="11990834" y="4446816"/>
                </a:lnTo>
                <a:cubicBezTo>
                  <a:pt x="11880446" y="4487856"/>
                  <a:pt x="11769004" y="4525472"/>
                  <a:pt x="11656625" y="4560045"/>
                </a:cubicBezTo>
                <a:cubicBezTo>
                  <a:pt x="10699599" y="4854472"/>
                  <a:pt x="9701357" y="4911741"/>
                  <a:pt x="8700405" y="4869904"/>
                </a:cubicBezTo>
                <a:cubicBezTo>
                  <a:pt x="7200318" y="4805074"/>
                  <a:pt x="5658322" y="4526616"/>
                  <a:pt x="4168392" y="4378712"/>
                </a:cubicBezTo>
                <a:cubicBezTo>
                  <a:pt x="3584407" y="4318527"/>
                  <a:pt x="3011873" y="4281053"/>
                  <a:pt x="2455135" y="4280411"/>
                </a:cubicBezTo>
                <a:cubicBezTo>
                  <a:pt x="2269555" y="4280197"/>
                  <a:pt x="2085731" y="4284075"/>
                  <a:pt x="1903823" y="4292569"/>
                </a:cubicBezTo>
                <a:cubicBezTo>
                  <a:pt x="1238873" y="4323917"/>
                  <a:pt x="600833" y="4416944"/>
                  <a:pt x="2690" y="4600961"/>
                </a:cubicBezTo>
                <a:lnTo>
                  <a:pt x="0" y="4601844"/>
                </a:lnTo>
                <a:close/>
              </a:path>
            </a:pathLst>
          </a:custGeom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712800" y="5251435"/>
            <a:ext cx="1381468" cy="246221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>
            <a:lvl1pPr algn="l">
              <a:defRPr sz="1600" cap="none" baseline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 userDrawn="1">
            <p:ph type="title" hasCustomPrompt="1"/>
          </p:nvPr>
        </p:nvSpPr>
        <p:spPr>
          <a:xfrm>
            <a:off x="712800" y="5492750"/>
            <a:ext cx="9001000" cy="681037"/>
          </a:xfrm>
        </p:spPr>
        <p:txBody>
          <a:bodyPr wrap="square" tIns="36000" bIns="36000" anchor="b" anchorCtr="0">
            <a:noAutofit/>
          </a:bodyPr>
          <a:lstStyle>
            <a:lvl1pPr algn="l"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C394BD0-164B-40EF-86A0-396D20BF7F8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2800" y="6173787"/>
            <a:ext cx="9001000" cy="300758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200" cap="all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6195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0703FA5-0B90-417F-8B12-12AF3A9808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43187" y="5155784"/>
            <a:ext cx="1378800" cy="1306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06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, afbeelding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iver running through a body of water&#10;&#10;Description automatically generated">
            <a:extLst>
              <a:ext uri="{FF2B5EF4-FFF2-40B4-BE49-F238E27FC236}">
                <a16:creationId xmlns:a16="http://schemas.microsoft.com/office/drawing/2014/main" id="{553528ED-DE5A-42F9-B92B-C1D64E01D8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2000"/>
                    </a14:imgEffect>
                  </a14:imgLayer>
                </a14:imgProps>
              </a:ext>
            </a:extLst>
          </a:blip>
          <a:srcRect t="18050" b="21904"/>
          <a:stretch/>
        </p:blipFill>
        <p:spPr>
          <a:xfrm>
            <a:off x="0" y="0"/>
            <a:ext cx="12192000" cy="4882074"/>
          </a:xfrm>
          <a:custGeom>
            <a:avLst/>
            <a:gdLst>
              <a:gd name="connsiteX0" fmla="*/ 0 w 12192000"/>
              <a:gd name="connsiteY0" fmla="*/ 0 h 4882074"/>
              <a:gd name="connsiteX1" fmla="*/ 12192000 w 12192000"/>
              <a:gd name="connsiteY1" fmla="*/ 0 h 4882074"/>
              <a:gd name="connsiteX2" fmla="*/ 12192000 w 12192000"/>
              <a:gd name="connsiteY2" fmla="*/ 4364747 h 4882074"/>
              <a:gd name="connsiteX3" fmla="*/ 11990834 w 12192000"/>
              <a:gd name="connsiteY3" fmla="*/ 4446816 h 4882074"/>
              <a:gd name="connsiteX4" fmla="*/ 11656625 w 12192000"/>
              <a:gd name="connsiteY4" fmla="*/ 4560045 h 4882074"/>
              <a:gd name="connsiteX5" fmla="*/ 8700405 w 12192000"/>
              <a:gd name="connsiteY5" fmla="*/ 4869904 h 4882074"/>
              <a:gd name="connsiteX6" fmla="*/ 4168392 w 12192000"/>
              <a:gd name="connsiteY6" fmla="*/ 4378712 h 4882074"/>
              <a:gd name="connsiteX7" fmla="*/ 2455135 w 12192000"/>
              <a:gd name="connsiteY7" fmla="*/ 4280411 h 4882074"/>
              <a:gd name="connsiteX8" fmla="*/ 1903823 w 12192000"/>
              <a:gd name="connsiteY8" fmla="*/ 4292569 h 4882074"/>
              <a:gd name="connsiteX9" fmla="*/ 2690 w 12192000"/>
              <a:gd name="connsiteY9" fmla="*/ 4600961 h 4882074"/>
              <a:gd name="connsiteX10" fmla="*/ 0 w 12192000"/>
              <a:gd name="connsiteY10" fmla="*/ 4601844 h 488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882074">
                <a:moveTo>
                  <a:pt x="0" y="0"/>
                </a:moveTo>
                <a:lnTo>
                  <a:pt x="12192000" y="0"/>
                </a:lnTo>
                <a:lnTo>
                  <a:pt x="12192000" y="4364747"/>
                </a:lnTo>
                <a:lnTo>
                  <a:pt x="11990834" y="4446816"/>
                </a:lnTo>
                <a:cubicBezTo>
                  <a:pt x="11880446" y="4487856"/>
                  <a:pt x="11769004" y="4525472"/>
                  <a:pt x="11656625" y="4560045"/>
                </a:cubicBezTo>
                <a:cubicBezTo>
                  <a:pt x="10699599" y="4854472"/>
                  <a:pt x="9701357" y="4911741"/>
                  <a:pt x="8700405" y="4869904"/>
                </a:cubicBezTo>
                <a:cubicBezTo>
                  <a:pt x="7200318" y="4805074"/>
                  <a:pt x="5658322" y="4526616"/>
                  <a:pt x="4168392" y="4378712"/>
                </a:cubicBezTo>
                <a:cubicBezTo>
                  <a:pt x="3584407" y="4318527"/>
                  <a:pt x="3011873" y="4281053"/>
                  <a:pt x="2455135" y="4280411"/>
                </a:cubicBezTo>
                <a:cubicBezTo>
                  <a:pt x="2269555" y="4280197"/>
                  <a:pt x="2085731" y="4284075"/>
                  <a:pt x="1903823" y="4292569"/>
                </a:cubicBezTo>
                <a:cubicBezTo>
                  <a:pt x="1238873" y="4323917"/>
                  <a:pt x="600833" y="4416944"/>
                  <a:pt x="2690" y="4600961"/>
                </a:cubicBezTo>
                <a:lnTo>
                  <a:pt x="0" y="4601844"/>
                </a:lnTo>
                <a:close/>
              </a:path>
            </a:pathLst>
          </a:custGeom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712800" y="5251435"/>
            <a:ext cx="1381468" cy="246221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>
            <a:lvl1pPr algn="l">
              <a:defRPr sz="1600" cap="none" baseline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 userDrawn="1">
            <p:ph type="title" hasCustomPrompt="1"/>
          </p:nvPr>
        </p:nvSpPr>
        <p:spPr>
          <a:xfrm>
            <a:off x="712800" y="5492750"/>
            <a:ext cx="9001000" cy="681037"/>
          </a:xfrm>
        </p:spPr>
        <p:txBody>
          <a:bodyPr wrap="square" tIns="36000" bIns="36000" anchor="b" anchorCtr="0">
            <a:noAutofit/>
          </a:bodyPr>
          <a:lstStyle>
            <a:lvl1pPr algn="l"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C394BD0-164B-40EF-86A0-396D20BF7F8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2800" y="6173787"/>
            <a:ext cx="9001000" cy="300758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200" cap="all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6195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0703FA5-0B90-417F-8B12-12AF3A9808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43187" y="5155784"/>
            <a:ext cx="1378800" cy="1306800"/>
          </a:xfrm>
          <a:prstGeom prst="rect">
            <a:avLst/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420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">
            <a:extLst>
              <a:ext uri="{FF2B5EF4-FFF2-40B4-BE49-F238E27FC236}">
                <a16:creationId xmlns:a16="http://schemas.microsoft.com/office/drawing/2014/main" id="{30578CAC-910D-47E7-8792-3B509F076408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F215A0FB-BF92-4C18-87DF-0B5CAFCCFC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2090440"/>
            <a:ext cx="4566898" cy="4767560"/>
          </a:xfrm>
          <a:custGeom>
            <a:avLst/>
            <a:gdLst>
              <a:gd name="connsiteX0" fmla="*/ 1830594 w 4566898"/>
              <a:gd name="connsiteY0" fmla="*/ 0 h 4767560"/>
              <a:gd name="connsiteX1" fmla="*/ 4566898 w 4566898"/>
              <a:gd name="connsiteY1" fmla="*/ 2736304 h 4767560"/>
              <a:gd name="connsiteX2" fmla="*/ 3765453 w 4566898"/>
              <a:gd name="connsiteY2" fmla="*/ 4671163 h 4767560"/>
              <a:gd name="connsiteX3" fmla="*/ 3659390 w 4566898"/>
              <a:gd name="connsiteY3" fmla="*/ 4767560 h 4767560"/>
              <a:gd name="connsiteX4" fmla="*/ 1799 w 4566898"/>
              <a:gd name="connsiteY4" fmla="*/ 4767560 h 4767560"/>
              <a:gd name="connsiteX5" fmla="*/ 0 w 4566898"/>
              <a:gd name="connsiteY5" fmla="*/ 4765926 h 4767560"/>
              <a:gd name="connsiteX6" fmla="*/ 0 w 4566898"/>
              <a:gd name="connsiteY6" fmla="*/ 706683 h 4767560"/>
              <a:gd name="connsiteX7" fmla="*/ 90051 w 4566898"/>
              <a:gd name="connsiteY7" fmla="*/ 624839 h 4767560"/>
              <a:gd name="connsiteX8" fmla="*/ 1830594 w 4566898"/>
              <a:gd name="connsiteY8" fmla="*/ 0 h 476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6898" h="4767560">
                <a:moveTo>
                  <a:pt x="1830594" y="0"/>
                </a:moveTo>
                <a:cubicBezTo>
                  <a:pt x="3341813" y="0"/>
                  <a:pt x="4566898" y="1225085"/>
                  <a:pt x="4566898" y="2736304"/>
                </a:cubicBezTo>
                <a:cubicBezTo>
                  <a:pt x="4566898" y="3491914"/>
                  <a:pt x="4260627" y="4175990"/>
                  <a:pt x="3765453" y="4671163"/>
                </a:cubicBezTo>
                <a:lnTo>
                  <a:pt x="3659390" y="4767560"/>
                </a:lnTo>
                <a:lnTo>
                  <a:pt x="1799" y="4767560"/>
                </a:lnTo>
                <a:lnTo>
                  <a:pt x="0" y="4765926"/>
                </a:lnTo>
                <a:lnTo>
                  <a:pt x="0" y="706683"/>
                </a:lnTo>
                <a:lnTo>
                  <a:pt x="90051" y="624839"/>
                </a:lnTo>
                <a:cubicBezTo>
                  <a:pt x="563045" y="234489"/>
                  <a:pt x="1169436" y="0"/>
                  <a:pt x="1830594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72000" rIns="72000" bIns="0" anchor="ctr" anchorCtr="0">
            <a:noAutofit/>
          </a:bodyPr>
          <a:lstStyle>
            <a:lvl1pPr algn="ctr">
              <a:lnSpc>
                <a:spcPct val="84000"/>
              </a:lnSpc>
              <a:defRPr sz="36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om de stijl </a:t>
            </a:r>
            <a:br>
              <a:rPr lang="nl-NL"/>
            </a:br>
            <a:r>
              <a:rPr lang="nl-NL"/>
              <a:t>te bewerken</a:t>
            </a:r>
            <a:endParaRPr lang="en-US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C394BD0-164B-40EF-86A0-396D20BF7F8D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3557107" y="5213976"/>
            <a:ext cx="1440000" cy="1440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90000"/>
              </a:lnSpc>
              <a:buFont typeface="Arial" panose="020B0604020202020204" pitchFamily="34" charset="0"/>
              <a:buNone/>
              <a:defRPr sz="1600" cap="non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6195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15929D4C-6BE2-4810-898B-F2BA44C7AF27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180800" y="5949279"/>
            <a:ext cx="666000" cy="589353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61950" indent="0">
              <a:buFont typeface="Arial" panose="020B0604020202020204" pitchFamily="34" charset="0"/>
              <a:buNone/>
              <a:defRPr/>
            </a:lvl2pPr>
            <a:lvl3pPr marL="733425" indent="0">
              <a:buFont typeface="Arial" panose="020B0604020202020204" pitchFamily="34" charset="0"/>
              <a:buNone/>
              <a:defRPr/>
            </a:lvl3pPr>
            <a:lvl4pPr marL="990600" indent="0">
              <a:buFont typeface="Arial" panose="020B0604020202020204" pitchFamily="34" charset="0"/>
              <a:buNone/>
              <a:defRPr/>
            </a:lvl4pPr>
            <a:lvl5pPr marL="12573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399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4.sv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0" y="626917"/>
            <a:ext cx="10769600" cy="5895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1628800"/>
            <a:ext cx="10769600" cy="4212000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nl-NL"/>
              <a:t>Tekststijl van het model bewerken</a:t>
            </a:r>
            <a:endParaRPr lang="nl-BE"/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F82DDDF-7602-4FBB-965E-91CBCA010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200" y="6493601"/>
            <a:ext cx="409903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BE"/>
              <a:t>Dilbeek - Overleg 14/02/2023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200" y="6493601"/>
            <a:ext cx="288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CBD6B4A-CEB5-EF4C-8D18-AE66FC5E540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7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74" r:id="rId9"/>
    <p:sldLayoutId id="2147483650" r:id="rId10"/>
    <p:sldLayoutId id="2147483664" r:id="rId11"/>
    <p:sldLayoutId id="2147483668" r:id="rId12"/>
    <p:sldLayoutId id="2147483669" r:id="rId13"/>
    <p:sldLayoutId id="2147483675" r:id="rId14"/>
    <p:sldLayoutId id="2147483676" r:id="rId15"/>
    <p:sldLayoutId id="2147483673" r:id="rId16"/>
    <p:sldLayoutId id="2147483662" r:id="rId17"/>
    <p:sldLayoutId id="2147483663" r:id="rId18"/>
    <p:sldLayoutId id="2147483686" r:id="rId19"/>
    <p:sldLayoutId id="2147483688" r:id="rId20"/>
    <p:sldLayoutId id="2147483687" r:id="rId21"/>
    <p:sldLayoutId id="2147483672" r:id="rId22"/>
    <p:sldLayoutId id="2147483655" r:id="rId23"/>
    <p:sldLayoutId id="2147483667" r:id="rId24"/>
    <p:sldLayoutId id="2147483666" r:id="rId25"/>
    <p:sldLayoutId id="2147483665" r:id="rId26"/>
    <p:sldLayoutId id="2147483671" r:id="rId27"/>
    <p:sldLayoutId id="2147483670" r:id="rId28"/>
    <p:sldLayoutId id="2147483677" r:id="rId29"/>
    <p:sldLayoutId id="2147483678" r:id="rId30"/>
  </p:sldLayoutIdLs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6225" indent="-276225" algn="l" defTabSz="457200" rtl="0" eaLnBrk="1" latinLnBrk="0" hangingPunct="1">
        <a:spcBef>
          <a:spcPts val="900"/>
        </a:spcBef>
        <a:buClr>
          <a:srgbClr val="006BB2"/>
        </a:buClr>
        <a:buSzPct val="80000"/>
        <a:buFontTx/>
        <a:buBlip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</a:buBlip>
        <a:defRPr sz="2600" b="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28650" indent="-266700" algn="l" defTabSz="457200" rtl="0" eaLnBrk="1" latinLnBrk="0" hangingPunct="1">
        <a:spcBef>
          <a:spcPts val="400"/>
        </a:spcBef>
        <a:buClr>
          <a:srgbClr val="006BB2"/>
        </a:buClr>
        <a:buSzPct val="80000"/>
        <a:buFontTx/>
        <a:buBlip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</a:buBlip>
        <a:defRPr sz="2400" b="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895350" indent="-161925" algn="l" defTabSz="457200" rtl="0" eaLnBrk="1" latinLnBrk="0" hangingPunct="1">
        <a:spcBef>
          <a:spcPts val="2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b="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162050" indent="-171450" algn="l" defTabSz="457200" rtl="0" eaLnBrk="1" latinLnBrk="0" hangingPunct="1">
        <a:spcBef>
          <a:spcPts val="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b="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438275" indent="-180975" algn="l" defTabSz="457200" rtl="0" eaLnBrk="1" latinLnBrk="0" hangingPunct="1">
        <a:spcBef>
          <a:spcPts val="0"/>
        </a:spcBef>
        <a:buClr>
          <a:schemeClr val="accent5"/>
        </a:buClr>
        <a:buSzPct val="100000"/>
        <a:buFont typeface="Arial" panose="020B0604020202020204" pitchFamily="34" charset="0"/>
        <a:buChar char="•"/>
        <a:defRPr sz="1600" b="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emf"/><Relationship Id="rId4" Type="http://schemas.openxmlformats.org/officeDocument/2006/relationships/package" Target="../embeddings/Microsoft_Excel_Worksheet1.xls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6681471-A592-463C-9071-B55AD2B8EB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1953E-1593-490E-BBB2-41B670D93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Dilbeek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947F0-A4C0-43B9-BB9E-D5D8C34FD2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err="1"/>
              <a:t>Overleg</a:t>
            </a:r>
            <a:r>
              <a:rPr lang="en-GB"/>
              <a:t> – 14/02/2023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C9821-2EAF-40EC-BE2E-A0D170F1ED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818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27D8-ED47-48B4-9450-8A931C4B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626917"/>
            <a:ext cx="11135600" cy="589500"/>
          </a:xfrm>
        </p:spPr>
        <p:txBody>
          <a:bodyPr/>
          <a:lstStyle/>
          <a:p>
            <a:r>
              <a:rPr lang="nl-BE"/>
              <a:t>Sanering leidingnet: zeer hoge vervangingsdruk in Dilbeek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DAE64A-61CE-4A90-A24D-B3777CCD092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pPr>
              <a:defRPr/>
            </a:pPr>
            <a:r>
              <a:rPr lang="nl-BE">
                <a:solidFill>
                  <a:srgbClr val="000000"/>
                </a:solidFill>
                <a:cs typeface="Calibri"/>
              </a:rPr>
              <a:t>In periode 2023-2028: streefdoel van jaarlijks te vervangen leidingen</a:t>
            </a:r>
            <a:endParaRPr lang="en-US">
              <a:cs typeface="Calibri"/>
            </a:endParaRPr>
          </a:p>
          <a:p>
            <a:pPr lvl="1">
              <a:buChar char="•"/>
            </a:pPr>
            <a:r>
              <a:rPr lang="nl-BE">
                <a:solidFill>
                  <a:srgbClr val="000000"/>
                </a:solidFill>
                <a:cs typeface="Calibri" panose="020F0502020204030204"/>
              </a:rPr>
              <a:t>in het totale leidingnet van Dilbeek: 3,59%</a:t>
            </a:r>
          </a:p>
          <a:p>
            <a:pPr lvl="1">
              <a:buChar char="•"/>
            </a:pPr>
            <a:r>
              <a:rPr lang="nl-BE">
                <a:solidFill>
                  <a:srgbClr val="000000"/>
                </a:solidFill>
                <a:cs typeface="Calibri" panose="020F0502020204030204"/>
              </a:rPr>
              <a:t>in het totale leidingnet van De Watergroep: 1,45%</a:t>
            </a:r>
          </a:p>
          <a:p>
            <a:pPr marL="361950" lvl="1" indent="0">
              <a:buNone/>
            </a:pPr>
            <a:endParaRPr lang="nl-BE">
              <a:solidFill>
                <a:srgbClr val="00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nl-BE">
              <a:solidFill>
                <a:srgbClr val="000000"/>
              </a:solidFill>
              <a:cs typeface="Calibri" panose="020F0502020204030204"/>
            </a:endParaRPr>
          </a:p>
          <a:p>
            <a:pPr marL="361950" lvl="1" indent="0">
              <a:buNone/>
            </a:pPr>
            <a:endParaRPr lang="nl-BE">
              <a:solidFill>
                <a:srgbClr val="CED1C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nl-BE">
              <a:cs typeface="Calibri" panose="020F0502020204030204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26055E-1EB5-49B4-A76F-B6A13D15B1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7B782B-A88D-4885-BBAB-D1906C40D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3FF5F8-A1E2-499A-B1D0-2AA60D25C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CD849E5-412C-478C-86A9-86E8A35DB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726" y="3121912"/>
            <a:ext cx="4438273" cy="23654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899CDCD-BB50-4977-BA02-11F05C703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325" y="3650711"/>
            <a:ext cx="3613785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375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27D8-ED47-48B4-9450-8A931C4B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626917"/>
            <a:ext cx="11135600" cy="589500"/>
          </a:xfrm>
        </p:spPr>
        <p:txBody>
          <a:bodyPr/>
          <a:lstStyle/>
          <a:p>
            <a:r>
              <a:rPr lang="nl-BE"/>
              <a:t>Korte termijnplanning leidingwerken 2023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DAE64A-61CE-4A90-A24D-B3777CCD092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pPr marL="0" indent="0">
              <a:buNone/>
              <a:defRPr/>
            </a:pPr>
            <a:endParaRPr lang="nl-BE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nl-BE">
              <a:solidFill>
                <a:srgbClr val="000000"/>
              </a:solidFill>
              <a:cs typeface="Calibri"/>
            </a:endParaRPr>
          </a:p>
          <a:p>
            <a:pPr marL="361950" lvl="1" indent="0">
              <a:buNone/>
            </a:pPr>
            <a:endParaRPr lang="nl-BE">
              <a:solidFill>
                <a:srgbClr val="CED1C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nl-BE">
              <a:cs typeface="Calibri" panose="020F0502020204030204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26055E-1EB5-49B4-A76F-B6A13D15B1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7B782B-A88D-4885-BBAB-D1906C40D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3FF5F8-A1E2-499A-B1D0-2AA60D25C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75766F3-92B8-4394-8155-36421C420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00" y="1627200"/>
            <a:ext cx="8855988" cy="38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04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27D8-ED47-48B4-9450-8A931C4B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626917"/>
            <a:ext cx="11135600" cy="589500"/>
          </a:xfrm>
        </p:spPr>
        <p:txBody>
          <a:bodyPr/>
          <a:lstStyle/>
          <a:p>
            <a:r>
              <a:rPr lang="nl-BE"/>
              <a:t>Lange termijn planning vervanging leidingtrajecten 2023-2028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DAE64A-61CE-4A90-A24D-B3777CCD092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pPr>
              <a:defRPr/>
            </a:pPr>
            <a:r>
              <a:rPr lang="nl-BE">
                <a:solidFill>
                  <a:srgbClr val="000000"/>
                </a:solidFill>
                <a:cs typeface="Calibri"/>
              </a:rPr>
              <a:t>Te vervangen leidingen bepaald op basis van</a:t>
            </a:r>
          </a:p>
          <a:p>
            <a:pPr lvl="1">
              <a:buFontTx/>
              <a:buChar char="•"/>
            </a:pPr>
            <a:r>
              <a:rPr lang="nl-BE" sz="2600">
                <a:solidFill>
                  <a:srgbClr val="000000"/>
                </a:solidFill>
                <a:cs typeface="Calibri" panose="020F0502020204030204"/>
              </a:rPr>
              <a:t>Lekdensiteit</a:t>
            </a:r>
          </a:p>
          <a:p>
            <a:pPr lvl="1">
              <a:buFontTx/>
              <a:buChar char="•"/>
            </a:pPr>
            <a:r>
              <a:rPr lang="nl-BE" sz="2600">
                <a:solidFill>
                  <a:srgbClr val="000000"/>
                </a:solidFill>
                <a:cs typeface="Calibri" panose="020F0502020204030204"/>
              </a:rPr>
              <a:t>Technische levensduur</a:t>
            </a:r>
          </a:p>
          <a:p>
            <a:pPr lvl="1">
              <a:buFontTx/>
              <a:buChar char="•"/>
            </a:pPr>
            <a:r>
              <a:rPr lang="nl-BE" sz="2600">
                <a:solidFill>
                  <a:srgbClr val="000000"/>
                </a:solidFill>
                <a:cs typeface="Calibri" panose="020F0502020204030204"/>
              </a:rPr>
              <a:t>Prioritair materiaal</a:t>
            </a:r>
          </a:p>
          <a:p>
            <a:pPr marL="0" indent="0">
              <a:buNone/>
              <a:defRPr/>
            </a:pPr>
            <a:endParaRPr lang="nl-BE">
              <a:solidFill>
                <a:srgbClr val="000000"/>
              </a:solidFill>
              <a:cs typeface="Calibri"/>
            </a:endParaRPr>
          </a:p>
          <a:p>
            <a:pPr>
              <a:defRPr/>
            </a:pPr>
            <a:r>
              <a:rPr lang="nl-BE">
                <a:solidFill>
                  <a:srgbClr val="000000"/>
                </a:solidFill>
                <a:cs typeface="Calibri"/>
              </a:rPr>
              <a:t>Details vervanging leidingtrajecten 2023-2028 (draft) waarvoor maximale synergie zal worden gezocht:  </a:t>
            </a:r>
          </a:p>
          <a:p>
            <a:pPr marL="0" indent="0">
              <a:buNone/>
            </a:pPr>
            <a:endParaRPr lang="nl-BE">
              <a:solidFill>
                <a:srgbClr val="000000"/>
              </a:solidFill>
              <a:cs typeface="Calibri"/>
            </a:endParaRPr>
          </a:p>
          <a:p>
            <a:pPr marL="361950" lvl="1" indent="0">
              <a:buNone/>
            </a:pPr>
            <a:endParaRPr lang="nl-BE">
              <a:solidFill>
                <a:srgbClr val="CED1C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nl-BE">
              <a:cs typeface="Calibri" panose="020F0502020204030204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26055E-1EB5-49B4-A76F-B6A13D15B1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7B782B-A88D-4885-BBAB-D1906C40D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3FF5F8-A1E2-499A-B1D0-2AA60D25C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4993249-539F-4A3E-95FC-36ECB95177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382442"/>
              </p:ext>
            </p:extLst>
          </p:nvPr>
        </p:nvGraphicFramePr>
        <p:xfrm>
          <a:off x="4902200" y="4576763"/>
          <a:ext cx="774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9" name="Worksheet" showAsIcon="1" r:id="rId4" imgW="774000" imgH="672480" progId="Excel.Sheet.12">
                  <p:embed/>
                </p:oleObj>
              </mc:Choice>
              <mc:Fallback>
                <p:oleObj name="Worksheet" showAsIcon="1" r:id="rId4" imgW="774000" imgH="672480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4993249-539F-4A3E-95FC-36ECB95177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02200" y="4576763"/>
                        <a:ext cx="7747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2523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27D8-ED47-48B4-9450-8A931C4B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626917"/>
            <a:ext cx="11135600" cy="589500"/>
          </a:xfrm>
        </p:spPr>
        <p:txBody>
          <a:bodyPr/>
          <a:lstStyle/>
          <a:p>
            <a:r>
              <a:rPr lang="nl-BE"/>
              <a:t>Versterking structurele bevoorrading in Dilbeek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DAE64A-61CE-4A90-A24D-B3777CCD09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0400" y="1366887"/>
            <a:ext cx="10771200" cy="4472313"/>
          </a:xfrm>
        </p:spPr>
        <p:txBody>
          <a:bodyPr vert="horz" wrap="square" lIns="0" tIns="0" rIns="0" bIns="0" rtlCol="0" anchor="t">
            <a:noAutofit/>
          </a:bodyPr>
          <a:lstStyle/>
          <a:p>
            <a:pPr>
              <a:defRPr/>
            </a:pPr>
            <a:r>
              <a:rPr lang="nl-BE" err="1">
                <a:solidFill>
                  <a:srgbClr val="000000"/>
                </a:solidFill>
                <a:cs typeface="Calibri"/>
              </a:rPr>
              <a:t>Ninoofsesteenweg</a:t>
            </a:r>
            <a:r>
              <a:rPr lang="nl-BE">
                <a:solidFill>
                  <a:srgbClr val="000000"/>
                </a:solidFill>
                <a:cs typeface="Calibri"/>
              </a:rPr>
              <a:t>: verbinding met </a:t>
            </a:r>
            <a:r>
              <a:rPr lang="nl-BE" err="1">
                <a:solidFill>
                  <a:srgbClr val="000000"/>
                </a:solidFill>
                <a:cs typeface="Calibri"/>
              </a:rPr>
              <a:t>Vivaqua</a:t>
            </a:r>
            <a:r>
              <a:rPr lang="nl-BE">
                <a:solidFill>
                  <a:srgbClr val="000000"/>
                </a:solidFill>
                <a:cs typeface="Calibri"/>
              </a:rPr>
              <a:t> (H. </a:t>
            </a:r>
            <a:r>
              <a:rPr lang="nl-BE" err="1">
                <a:solidFill>
                  <a:srgbClr val="000000"/>
                </a:solidFill>
                <a:cs typeface="Calibri"/>
              </a:rPr>
              <a:t>Moeremanslaan</a:t>
            </a:r>
            <a:r>
              <a:rPr lang="nl-BE">
                <a:solidFill>
                  <a:srgbClr val="000000"/>
                </a:solidFill>
                <a:cs typeface="Calibri"/>
              </a:rPr>
              <a:t>)</a:t>
            </a:r>
          </a:p>
          <a:p>
            <a:pPr marL="0" indent="0">
              <a:buNone/>
            </a:pPr>
            <a:endParaRPr lang="nl-BE">
              <a:solidFill>
                <a:srgbClr val="000000"/>
              </a:solidFill>
              <a:cs typeface="Calibri"/>
            </a:endParaRPr>
          </a:p>
          <a:p>
            <a:pPr marL="361950" lvl="1" indent="0">
              <a:buNone/>
            </a:pPr>
            <a:endParaRPr lang="nl-BE">
              <a:solidFill>
                <a:srgbClr val="CED1C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nl-BE">
              <a:cs typeface="Calibri" panose="020F0502020204030204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26055E-1EB5-49B4-A76F-B6A13D15B1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7B782B-A88D-4885-BBAB-D1906C40D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3FF5F8-A1E2-499A-B1D0-2AA60D25C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5A3FDE4-C5FB-404D-B895-71FD11E71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716" y="1875753"/>
            <a:ext cx="6500013" cy="466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48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27D8-ED47-48B4-9450-8A931C4B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626917"/>
            <a:ext cx="11135600" cy="589500"/>
          </a:xfrm>
        </p:spPr>
        <p:txBody>
          <a:bodyPr/>
          <a:lstStyle/>
          <a:p>
            <a:r>
              <a:rPr lang="nl-BE"/>
              <a:t>Versterking structurele bevoorrading in Dilbeek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DAE64A-61CE-4A90-A24D-B3777CCD09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0400" y="1323000"/>
            <a:ext cx="10771200" cy="4212000"/>
          </a:xfrm>
        </p:spPr>
        <p:txBody>
          <a:bodyPr vert="horz" wrap="square" lIns="0" tIns="0" rIns="0" bIns="0" rtlCol="0" anchor="t">
            <a:noAutofit/>
          </a:bodyPr>
          <a:lstStyle/>
          <a:p>
            <a:pPr>
              <a:defRPr/>
            </a:pPr>
            <a:r>
              <a:rPr lang="nl-BE">
                <a:solidFill>
                  <a:srgbClr val="000000"/>
                </a:solidFill>
                <a:cs typeface="Calibri"/>
              </a:rPr>
              <a:t>Bottleneck van leiding in de </a:t>
            </a:r>
            <a:r>
              <a:rPr lang="nl-BE" err="1">
                <a:solidFill>
                  <a:srgbClr val="000000"/>
                </a:solidFill>
                <a:cs typeface="Calibri"/>
              </a:rPr>
              <a:t>d’Arconatistraat</a:t>
            </a:r>
            <a:endParaRPr lang="nl-BE">
              <a:solidFill>
                <a:srgbClr val="000000"/>
              </a:solidFill>
              <a:cs typeface="Calibri"/>
            </a:endParaRPr>
          </a:p>
          <a:p>
            <a:pPr>
              <a:defRPr/>
            </a:pPr>
            <a:endParaRPr lang="nl-BE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nl-BE">
              <a:solidFill>
                <a:srgbClr val="000000"/>
              </a:solidFill>
              <a:cs typeface="Calibri"/>
            </a:endParaRPr>
          </a:p>
          <a:p>
            <a:pPr marL="361950" lvl="1" indent="0">
              <a:buNone/>
            </a:pPr>
            <a:endParaRPr lang="nl-BE">
              <a:solidFill>
                <a:srgbClr val="CED1C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nl-BE">
              <a:cs typeface="Calibri" panose="020F0502020204030204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26055E-1EB5-49B4-A76F-B6A13D15B1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7B782B-A88D-4885-BBAB-D1906C40D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3FF5F8-A1E2-499A-B1D0-2AA60D25C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489ACB7-61F7-4BDC-9556-AE19FFDA9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7713" y="1762813"/>
            <a:ext cx="6016574" cy="43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03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27D8-ED47-48B4-9450-8A931C4B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626917"/>
            <a:ext cx="11135600" cy="589500"/>
          </a:xfrm>
        </p:spPr>
        <p:txBody>
          <a:bodyPr/>
          <a:lstStyle/>
          <a:p>
            <a:r>
              <a:rPr lang="nl-BE"/>
              <a:t>Versterking structurele bevoorrading in Dilbeek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DAE64A-61CE-4A90-A24D-B3777CCD09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0400" y="1300899"/>
            <a:ext cx="10771200" cy="5039770"/>
          </a:xfrm>
        </p:spPr>
        <p:txBody>
          <a:bodyPr vert="horz" wrap="square" lIns="0" tIns="0" rIns="0" bIns="0" rtlCol="0" anchor="t">
            <a:noAutofit/>
          </a:bodyPr>
          <a:lstStyle/>
          <a:p>
            <a:pPr>
              <a:defRPr/>
            </a:pPr>
            <a:r>
              <a:rPr lang="nl-BE">
                <a:solidFill>
                  <a:srgbClr val="000000"/>
                </a:solidFill>
                <a:cs typeface="Calibri"/>
              </a:rPr>
              <a:t>Kleine bottleneck van een stukje leiding in de </a:t>
            </a:r>
            <a:r>
              <a:rPr lang="nl-BE" err="1">
                <a:solidFill>
                  <a:srgbClr val="000000"/>
                </a:solidFill>
                <a:cs typeface="Calibri"/>
              </a:rPr>
              <a:t>Ninoofsesteenweg</a:t>
            </a:r>
            <a:r>
              <a:rPr lang="nl-BE">
                <a:solidFill>
                  <a:srgbClr val="000000"/>
                </a:solidFill>
                <a:cs typeface="Calibri"/>
              </a:rPr>
              <a:t> </a:t>
            </a:r>
            <a:r>
              <a:rPr lang="nl-BE" err="1">
                <a:solidFill>
                  <a:srgbClr val="000000"/>
                </a:solidFill>
                <a:cs typeface="Calibri"/>
              </a:rPr>
              <a:t>thv</a:t>
            </a:r>
            <a:r>
              <a:rPr lang="nl-BE">
                <a:solidFill>
                  <a:srgbClr val="000000"/>
                </a:solidFill>
                <a:cs typeface="Calibri"/>
              </a:rPr>
              <a:t> leveringspunt </a:t>
            </a:r>
            <a:r>
              <a:rPr lang="nl-BE" err="1">
                <a:solidFill>
                  <a:srgbClr val="000000"/>
                </a:solidFill>
                <a:cs typeface="Calibri"/>
              </a:rPr>
              <a:t>Molendaal</a:t>
            </a:r>
            <a:endParaRPr lang="nl-BE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  <a:defRPr/>
            </a:pPr>
            <a:endParaRPr lang="nl-BE">
              <a:solidFill>
                <a:srgbClr val="000000"/>
              </a:solidFill>
              <a:cs typeface="Calibri"/>
            </a:endParaRPr>
          </a:p>
          <a:p>
            <a:pPr>
              <a:defRPr/>
            </a:pPr>
            <a:endParaRPr lang="nl-BE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nl-BE">
              <a:solidFill>
                <a:srgbClr val="000000"/>
              </a:solidFill>
              <a:cs typeface="Calibri"/>
            </a:endParaRPr>
          </a:p>
          <a:p>
            <a:pPr marL="361950" lvl="1" indent="0">
              <a:buNone/>
            </a:pPr>
            <a:endParaRPr lang="nl-BE">
              <a:solidFill>
                <a:srgbClr val="CED1C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nl-BE">
              <a:cs typeface="Calibri" panose="020F0502020204030204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26055E-1EB5-49B4-A76F-B6A13D15B1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7B782B-A88D-4885-BBAB-D1906C40D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3FF5F8-A1E2-499A-B1D0-2AA60D25C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6E968A1-501C-4DA3-80A7-240432F9D2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716" y="2184793"/>
            <a:ext cx="6357726" cy="456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26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27D8-ED47-48B4-9450-8A931C4B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626917"/>
            <a:ext cx="11135600" cy="589500"/>
          </a:xfrm>
        </p:spPr>
        <p:txBody>
          <a:bodyPr/>
          <a:lstStyle/>
          <a:p>
            <a:r>
              <a:rPr lang="nl-BE"/>
              <a:t>Versterking structurele bevoorrading in Dilbeek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DAE64A-61CE-4A90-A24D-B3777CCD09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0400" y="1300899"/>
            <a:ext cx="10771200" cy="5039770"/>
          </a:xfrm>
        </p:spPr>
        <p:txBody>
          <a:bodyPr vert="horz" wrap="square" lIns="0" tIns="0" rIns="0" bIns="0" rtlCol="0" anchor="t">
            <a:noAutofit/>
          </a:bodyPr>
          <a:lstStyle/>
          <a:p>
            <a:pPr>
              <a:defRPr/>
            </a:pPr>
            <a:r>
              <a:rPr lang="nl-BE" err="1">
                <a:solidFill>
                  <a:srgbClr val="000000"/>
                </a:solidFill>
                <a:cs typeface="Calibri"/>
              </a:rPr>
              <a:t>Ninoofsesteenweg</a:t>
            </a:r>
            <a:r>
              <a:rPr lang="nl-BE">
                <a:solidFill>
                  <a:srgbClr val="000000"/>
                </a:solidFill>
                <a:cs typeface="Calibri"/>
              </a:rPr>
              <a:t>: verbinding vanuit Lennik voor opjager </a:t>
            </a:r>
            <a:r>
              <a:rPr lang="nl-BE" err="1">
                <a:solidFill>
                  <a:srgbClr val="000000"/>
                </a:solidFill>
                <a:cs typeface="Calibri"/>
              </a:rPr>
              <a:t>Schepdaal</a:t>
            </a:r>
            <a:endParaRPr lang="nl-BE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  <a:defRPr/>
            </a:pPr>
            <a:endParaRPr lang="nl-BE">
              <a:solidFill>
                <a:srgbClr val="000000"/>
              </a:solidFill>
              <a:cs typeface="Calibri"/>
            </a:endParaRPr>
          </a:p>
          <a:p>
            <a:pPr>
              <a:defRPr/>
            </a:pPr>
            <a:endParaRPr lang="nl-BE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nl-BE">
              <a:solidFill>
                <a:srgbClr val="000000"/>
              </a:solidFill>
              <a:cs typeface="Calibri"/>
            </a:endParaRPr>
          </a:p>
          <a:p>
            <a:pPr marL="361950" lvl="1" indent="0">
              <a:buNone/>
            </a:pPr>
            <a:endParaRPr lang="nl-BE">
              <a:solidFill>
                <a:srgbClr val="CED1C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nl-BE">
              <a:cs typeface="Calibri" panose="020F0502020204030204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26055E-1EB5-49B4-A76F-B6A13D15B1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7B782B-A88D-4885-BBAB-D1906C40D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3FF5F8-A1E2-499A-B1D0-2AA60D25C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Afbeelding 7" descr="Afbeelding met kaart&#10;&#10;Automatisch gegenereerde beschrijving">
            <a:extLst>
              <a:ext uri="{FF2B5EF4-FFF2-40B4-BE49-F238E27FC236}">
                <a16:creationId xmlns:a16="http://schemas.microsoft.com/office/drawing/2014/main" id="{50EBA93D-C42F-47C8-9D5B-49770A8970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0505" y="1842575"/>
            <a:ext cx="6546262" cy="469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25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27D8-ED47-48B4-9450-8A931C4B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626917"/>
            <a:ext cx="11135600" cy="589500"/>
          </a:xfrm>
        </p:spPr>
        <p:txBody>
          <a:bodyPr/>
          <a:lstStyle/>
          <a:p>
            <a:r>
              <a:rPr lang="nl-BE"/>
              <a:t>Versterking structurele bevoorrading in Dilbeek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DAE64A-61CE-4A90-A24D-B3777CCD09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0400" y="1300899"/>
            <a:ext cx="10771200" cy="5039770"/>
          </a:xfrm>
        </p:spPr>
        <p:txBody>
          <a:bodyPr vert="horz" wrap="square" lIns="0" tIns="0" rIns="0" bIns="0" rtlCol="0" anchor="t">
            <a:noAutofit/>
          </a:bodyPr>
          <a:lstStyle/>
          <a:p>
            <a:pPr>
              <a:defRPr/>
            </a:pPr>
            <a:r>
              <a:rPr lang="nl-BE" dirty="0" err="1">
                <a:solidFill>
                  <a:srgbClr val="000000"/>
                </a:solidFill>
                <a:cs typeface="Calibri"/>
              </a:rPr>
              <a:t>Ninoofsesteenweg</a:t>
            </a:r>
            <a:r>
              <a:rPr lang="nl-BE" dirty="0">
                <a:solidFill>
                  <a:srgbClr val="000000"/>
                </a:solidFill>
                <a:cs typeface="Calibri"/>
              </a:rPr>
              <a:t>: vernieuwing van leidingen DN 400 mm</a:t>
            </a:r>
          </a:p>
          <a:p>
            <a:pPr marL="0" indent="0">
              <a:buNone/>
              <a:defRPr/>
            </a:pPr>
            <a:endParaRPr lang="nl-BE" dirty="0">
              <a:solidFill>
                <a:srgbClr val="000000"/>
              </a:solidFill>
              <a:cs typeface="Calibri"/>
            </a:endParaRPr>
          </a:p>
          <a:p>
            <a:pPr>
              <a:defRPr/>
            </a:pPr>
            <a:endParaRPr lang="nl-BE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nl-BE" dirty="0">
              <a:solidFill>
                <a:srgbClr val="000000"/>
              </a:solidFill>
              <a:cs typeface="Calibri"/>
            </a:endParaRPr>
          </a:p>
          <a:p>
            <a:pPr marL="361950" lvl="1" indent="0">
              <a:buNone/>
            </a:pPr>
            <a:endParaRPr lang="nl-BE" dirty="0">
              <a:solidFill>
                <a:srgbClr val="CED1C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nl-BE" dirty="0">
              <a:cs typeface="Calibri" panose="020F0502020204030204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26055E-1EB5-49B4-A76F-B6A13D15B1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7B782B-A88D-4885-BBAB-D1906C40D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3FF5F8-A1E2-499A-B1D0-2AA60D25C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Afbeelding 9" descr="Afbeelding met kaart&#10;&#10;Automatisch gegenereerde beschrijving">
            <a:extLst>
              <a:ext uri="{FF2B5EF4-FFF2-40B4-BE49-F238E27FC236}">
                <a16:creationId xmlns:a16="http://schemas.microsoft.com/office/drawing/2014/main" id="{2C8DCD76-1F3F-4C84-BEA9-CA9498DBEA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653" y="1837123"/>
            <a:ext cx="6025894" cy="432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80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27D8-ED47-48B4-9450-8A931C4B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626917"/>
            <a:ext cx="11135600" cy="589500"/>
          </a:xfrm>
        </p:spPr>
        <p:txBody>
          <a:bodyPr/>
          <a:lstStyle/>
          <a:p>
            <a:r>
              <a:rPr lang="nl-BE"/>
              <a:t>Versterking structurele bevoorrading in Dilbeek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DAE64A-61CE-4A90-A24D-B3777CCD09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1200" y="1552899"/>
            <a:ext cx="10771200" cy="4038017"/>
          </a:xfrm>
        </p:spPr>
        <p:txBody>
          <a:bodyPr vert="horz" wrap="square" lIns="0" tIns="0" rIns="0" bIns="0" rtlCol="0" anchor="t">
            <a:noAutofit/>
          </a:bodyPr>
          <a:lstStyle/>
          <a:p>
            <a:pPr>
              <a:defRPr/>
            </a:pPr>
            <a:r>
              <a:rPr lang="nl-BE">
                <a:solidFill>
                  <a:srgbClr val="000000"/>
                </a:solidFill>
                <a:cs typeface="Calibri"/>
              </a:rPr>
              <a:t>Drukregelaars in de meterkelders vanuit </a:t>
            </a:r>
            <a:r>
              <a:rPr lang="nl-BE" err="1">
                <a:solidFill>
                  <a:srgbClr val="000000"/>
                </a:solidFill>
                <a:cs typeface="Calibri"/>
              </a:rPr>
              <a:t>Vivaqua</a:t>
            </a:r>
            <a:r>
              <a:rPr lang="nl-BE">
                <a:solidFill>
                  <a:srgbClr val="000000"/>
                </a:solidFill>
                <a:cs typeface="Calibri"/>
              </a:rPr>
              <a:t> leidingnet</a:t>
            </a:r>
          </a:p>
          <a:p>
            <a:pPr marL="0" indent="0">
              <a:buNone/>
              <a:defRPr/>
            </a:pPr>
            <a:endParaRPr lang="nl-BE">
              <a:solidFill>
                <a:srgbClr val="000000"/>
              </a:solidFill>
              <a:cs typeface="Calibri"/>
            </a:endParaRPr>
          </a:p>
          <a:p>
            <a:pPr>
              <a:defRPr/>
            </a:pPr>
            <a:endParaRPr lang="nl-BE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nl-BE">
              <a:solidFill>
                <a:srgbClr val="000000"/>
              </a:solidFill>
              <a:cs typeface="Calibri"/>
            </a:endParaRPr>
          </a:p>
          <a:p>
            <a:pPr marL="361950" lvl="1" indent="0">
              <a:buNone/>
            </a:pPr>
            <a:endParaRPr lang="nl-BE">
              <a:solidFill>
                <a:srgbClr val="CED1C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nl-BE">
              <a:cs typeface="Calibri" panose="020F0502020204030204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26055E-1EB5-49B4-A76F-B6A13D15B1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7B782B-A88D-4885-BBAB-D1906C40D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3FF5F8-A1E2-499A-B1D0-2AA60D25C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Afbeelding 7" descr="Afbeelding met kaart&#10;&#10;Automatisch gegenereerde beschrijving">
            <a:extLst>
              <a:ext uri="{FF2B5EF4-FFF2-40B4-BE49-F238E27FC236}">
                <a16:creationId xmlns:a16="http://schemas.microsoft.com/office/drawing/2014/main" id="{06B37E08-EE39-4EEC-AD32-1A1B870C1D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47"/>
          <a:stretch/>
        </p:blipFill>
        <p:spPr>
          <a:xfrm>
            <a:off x="2763794" y="1995593"/>
            <a:ext cx="6664411" cy="433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96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790E71-9589-433A-956E-D82F8EC4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Voeding Dilbeek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33A1FD-DF92-4A29-A8F7-B170428E1C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5FF1A8-D07C-412F-BC9A-5E9F29E65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DCB93D-BE09-4859-80AC-62AC79A50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DA2B659-3DC8-4D6B-985F-7C5B421512B4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575" y="1627188"/>
            <a:ext cx="6018850" cy="42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18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44215B2-8900-4259-A6A3-1D975DFBE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Uitval Dilbeek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F8F7071-82D6-4DF2-9F6E-E0712ED06A2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BE" dirty="0"/>
              <a:t>Op 04/01/2023 uitval bevoorrading Dilbeek </a:t>
            </a:r>
            <a:r>
              <a:rPr lang="nl-BE" dirty="0" err="1"/>
              <a:t>igv</a:t>
            </a:r>
            <a:r>
              <a:rPr lang="nl-BE" dirty="0"/>
              <a:t> lekken op toevoerleiding </a:t>
            </a:r>
            <a:r>
              <a:rPr lang="nl-BE" dirty="0" err="1"/>
              <a:t>Farys</a:t>
            </a:r>
            <a:r>
              <a:rPr lang="nl-BE" dirty="0"/>
              <a:t>.</a:t>
            </a:r>
          </a:p>
          <a:p>
            <a:pPr lvl="1"/>
            <a:r>
              <a:rPr lang="nl-BE" dirty="0"/>
              <a:t>Er werden verbindingen met aanliggende gebieden geopend om Dilbeek van drinkwater te voorzien.</a:t>
            </a:r>
          </a:p>
          <a:p>
            <a:pPr lvl="1"/>
            <a:r>
              <a:rPr lang="nl-BE" dirty="0"/>
              <a:t>Complex omwille van de verschillende schakelingen bij avond/nacht</a:t>
            </a:r>
          </a:p>
          <a:p>
            <a:pPr marL="361950" lvl="1" indent="0">
              <a:buNone/>
            </a:pPr>
            <a:endParaRPr lang="nl-BE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982300D-FF6D-4214-873D-363B348FBB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2" name="Tijdelijke aanduiding voor voettekst 11">
            <a:extLst>
              <a:ext uri="{FF2B5EF4-FFF2-40B4-BE49-F238E27FC236}">
                <a16:creationId xmlns:a16="http://schemas.microsoft.com/office/drawing/2014/main" id="{C64B347B-CC48-45B2-B3B3-3127C4AD0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8F6EFBD8-0E5C-4EA3-857B-2297D6BEB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66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7BF66-50D3-48C3-91EB-0F8EEC59B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Hoognet</a:t>
            </a:r>
            <a:r>
              <a:rPr lang="nl-BE"/>
              <a:t> </a:t>
            </a:r>
            <a:r>
              <a:rPr lang="nl-BE" err="1"/>
              <a:t>Schepdaal</a:t>
            </a:r>
            <a:r>
              <a:rPr lang="nl-BE"/>
              <a:t>/Lennik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EDCB5C-F918-4F17-814F-6775C4FFF26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BE"/>
              <a:t>Voor bevoorrading van het hoger gelegen deel van </a:t>
            </a:r>
            <a:r>
              <a:rPr lang="nl-BE" err="1"/>
              <a:t>Schepdaal</a:t>
            </a:r>
            <a:r>
              <a:rPr lang="nl-BE"/>
              <a:t> en Lennik werd op 05/01/2023  een mobiele pompinstallatie opgesteld in Lennik </a:t>
            </a:r>
            <a:r>
              <a:rPr lang="nl-BE" err="1"/>
              <a:t>Nelleken</a:t>
            </a:r>
            <a:endParaRPr lang="nl-BE"/>
          </a:p>
          <a:p>
            <a:pPr marL="0" indent="0">
              <a:buNone/>
            </a:pP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7A87A5-FE4A-4187-8CB1-213CF45AC5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65A253-5FB1-49EE-B467-A7CB84E3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D5CEE6-C1AC-4FA2-B823-A515E61F8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EBF763D-FCC1-4FDE-96BB-C3D41B237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939" y="2433997"/>
            <a:ext cx="7382969" cy="37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27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7BF66-50D3-48C3-91EB-0F8EEC59B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Tijdschema schakelingen januari 2023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63F1807D-6577-4BD1-AB47-9017CC059C1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687586" y="1627188"/>
            <a:ext cx="8816829" cy="4211637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7A87A5-FE4A-4187-8CB1-213CF45AC5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65A253-5FB1-49EE-B467-A7CB84E3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D5CEE6-C1AC-4FA2-B823-A515E61F8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8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93F29B-E5B7-4906-AB1A-E6496C03F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Netwerk bevoorrading Dilbeek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26A29C-150E-4ABC-97C1-E6897F2F7B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BE"/>
              <a:t>Bij de uitval en heropstart van de waterlevering ontstaat er extra belasting op leidingnet </a:t>
            </a:r>
          </a:p>
          <a:p>
            <a:pPr marL="0" indent="0">
              <a:buNone/>
            </a:pPr>
            <a:r>
              <a:rPr lang="nl-BE"/>
              <a:t>	=&gt; Hogere kans op lekken </a:t>
            </a:r>
          </a:p>
          <a:p>
            <a:pPr marL="0" indent="0">
              <a:buNone/>
            </a:pPr>
            <a:r>
              <a:rPr lang="nl-BE"/>
              <a:t>			=&gt; </a:t>
            </a:r>
            <a:r>
              <a:rPr lang="nl-BE" err="1"/>
              <a:t>Drukval</a:t>
            </a:r>
            <a:endParaRPr lang="nl-BE"/>
          </a:p>
          <a:p>
            <a:pPr marL="0" indent="0">
              <a:buNone/>
            </a:pP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3EB8DC-807B-4684-9F45-55BA0E8C88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065190-A434-44D3-9087-054B28ABF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1787B7-026B-4598-8F35-96FEBA25D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6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C6F6FE-96E5-469D-B83D-2517949AD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Locaties met verminderde druk tijdens incident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A0E3490-46C2-4954-8601-9F37EF3E09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9940F9-87BD-4367-9557-B094A7516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3F0D4D-DB9D-443E-A2C9-CCDEAD284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35ECB59-2396-405B-BBBE-BA5B1FEDBFCB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937" y="1627188"/>
            <a:ext cx="6806126" cy="42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784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BE968D-4907-4E8F-BE58-99FE99F59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Analyse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F7D7F8-D833-4A5F-A697-98B341DB297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BE"/>
              <a:t>Drukproblemen regio </a:t>
            </a:r>
            <a:r>
              <a:rPr lang="nl-BE" err="1"/>
              <a:t>Schepdaal</a:t>
            </a:r>
            <a:r>
              <a:rPr lang="nl-BE"/>
              <a:t> </a:t>
            </a:r>
          </a:p>
          <a:p>
            <a:pPr lvl="1"/>
            <a:r>
              <a:rPr lang="nl-BE"/>
              <a:t>Acties :</a:t>
            </a:r>
          </a:p>
          <a:p>
            <a:pPr lvl="2"/>
            <a:r>
              <a:rPr lang="nl-BE"/>
              <a:t> Openen verbindingen met Sint-Martens-</a:t>
            </a:r>
            <a:r>
              <a:rPr lang="nl-BE" err="1"/>
              <a:t>Bodegem</a:t>
            </a:r>
            <a:endParaRPr lang="nl-BE"/>
          </a:p>
          <a:p>
            <a:pPr lvl="2"/>
            <a:r>
              <a:rPr lang="nl-BE"/>
              <a:t> Analyse netwerk =&gt; aantal bottlenecks bepaald </a:t>
            </a:r>
          </a:p>
          <a:p>
            <a:pPr lvl="3"/>
            <a:r>
              <a:rPr lang="nl-BE"/>
              <a:t>Bv. volgens kaartgegevens deel leidingnet met kleinere diameter </a:t>
            </a:r>
            <a:r>
              <a:rPr lang="nl-BE" err="1"/>
              <a:t>thv</a:t>
            </a:r>
            <a:r>
              <a:rPr lang="nl-BE"/>
              <a:t> </a:t>
            </a:r>
            <a:r>
              <a:rPr lang="nl-BE" err="1"/>
              <a:t>Ninoofsestwg</a:t>
            </a:r>
            <a:r>
              <a:rPr lang="nl-BE"/>
              <a:t> 676 – controle in situ -&gt; leidingsegment te vervangen</a:t>
            </a:r>
          </a:p>
          <a:p>
            <a:pPr lvl="2"/>
            <a:r>
              <a:rPr lang="nl-BE"/>
              <a:t> Controle afsluiters</a:t>
            </a:r>
          </a:p>
          <a:p>
            <a:pPr marL="0" indent="0">
              <a:buNone/>
            </a:pP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B6C6CFC-2A7F-401A-B039-8596B26E23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5B6949D-7F3C-49EE-817F-477F6377A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2E12C0-773F-425E-9CC3-D2FF11D85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32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27D8-ED47-48B4-9450-8A931C4B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626917"/>
            <a:ext cx="11135600" cy="589500"/>
          </a:xfrm>
        </p:spPr>
        <p:txBody>
          <a:bodyPr/>
          <a:lstStyle/>
          <a:p>
            <a:r>
              <a:rPr lang="nl-BE"/>
              <a:t>Sanering leidingnet : zeer hoge vervangingsdruk in Dilbeek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DAE64A-61CE-4A90-A24D-B3777CCD092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pPr>
              <a:defRPr/>
            </a:pPr>
            <a:r>
              <a:rPr lang="nl-BE">
                <a:solidFill>
                  <a:srgbClr val="000000"/>
                </a:solidFill>
                <a:cs typeface="Calibri" panose="020F0502020204030204"/>
              </a:rPr>
              <a:t>In jaar 2022: vervangen leidingen</a:t>
            </a:r>
          </a:p>
          <a:p>
            <a:pPr lvl="1">
              <a:buChar char="•"/>
            </a:pPr>
            <a:r>
              <a:rPr lang="nl-BE">
                <a:solidFill>
                  <a:srgbClr val="000000"/>
                </a:solidFill>
                <a:cs typeface="Calibri" panose="020F0502020204030204"/>
              </a:rPr>
              <a:t>in het totale leidingnet van Dilbeek: 5,11%</a:t>
            </a:r>
          </a:p>
          <a:p>
            <a:pPr lvl="1">
              <a:buChar char="•"/>
            </a:pPr>
            <a:r>
              <a:rPr lang="nl-BE">
                <a:solidFill>
                  <a:srgbClr val="000000"/>
                </a:solidFill>
                <a:cs typeface="Calibri" panose="020F0502020204030204"/>
              </a:rPr>
              <a:t>in het totale leidingnet van De Watergroep: 1,26%</a:t>
            </a:r>
          </a:p>
          <a:p>
            <a:pPr marL="0" indent="0">
              <a:buNone/>
              <a:defRPr/>
            </a:pPr>
            <a:endParaRPr lang="nl-BE" sz="1600">
              <a:solidFill>
                <a:srgbClr val="000000"/>
              </a:solidFill>
              <a:cs typeface="Calibri" panose="020F0502020204030204"/>
            </a:endParaRPr>
          </a:p>
          <a:p>
            <a:pPr>
              <a:defRPr/>
            </a:pPr>
            <a:r>
              <a:rPr lang="nl-BE">
                <a:solidFill>
                  <a:srgbClr val="000000"/>
                </a:solidFill>
                <a:cs typeface="Calibri" panose="020F0502020204030204"/>
              </a:rPr>
              <a:t>Toename van uitgaven leidingwerken (= uitbreidingsinvesteringen + vervangingsinvesteringen) sinds overname:</a:t>
            </a:r>
          </a:p>
          <a:p>
            <a:pPr marL="0" indent="0">
              <a:buNone/>
              <a:defRPr/>
            </a:pPr>
            <a:endParaRPr lang="nl-BE">
              <a:solidFill>
                <a:srgbClr val="000000"/>
              </a:solidFill>
              <a:cs typeface="Calibri" panose="020F0502020204030204"/>
            </a:endParaRPr>
          </a:p>
          <a:p>
            <a:pPr marL="0" indent="0">
              <a:buNone/>
              <a:defRPr/>
            </a:pPr>
            <a:endParaRPr lang="nl-BE">
              <a:solidFill>
                <a:srgbClr val="000000"/>
              </a:solidFill>
              <a:cs typeface="Calibri" panose="020F0502020204030204"/>
            </a:endParaRPr>
          </a:p>
          <a:p>
            <a:pPr>
              <a:defRPr/>
            </a:pPr>
            <a:r>
              <a:rPr lang="nl-BE">
                <a:solidFill>
                  <a:srgbClr val="000000"/>
                </a:solidFill>
                <a:cs typeface="Calibri" panose="020F0502020204030204"/>
              </a:rPr>
              <a:t>Details leidingwerken 2022:</a:t>
            </a:r>
          </a:p>
          <a:p>
            <a:pPr marL="361950" lvl="1" indent="0">
              <a:buNone/>
            </a:pPr>
            <a:endParaRPr lang="nl-BE">
              <a:solidFill>
                <a:srgbClr val="CED1C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nl-BE">
              <a:cs typeface="Calibri" panose="020F0502020204030204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26055E-1EB5-49B4-A76F-B6A13D15B1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7B782B-A88D-4885-BBAB-D1906C40D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Dilbeek - Overleg 14/02/2023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3FF5F8-A1E2-499A-B1D0-2AA60D25C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BD6B4A-CEB5-EF4C-8D18-AE66FC5E540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CA1BAA-911B-4590-BFFA-8D689C6B8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199" y="4227744"/>
            <a:ext cx="10482401" cy="719945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AD3242C-E0B7-48B9-ADB1-EDACA183CA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071482"/>
              </p:ext>
            </p:extLst>
          </p:nvPr>
        </p:nvGraphicFramePr>
        <p:xfrm>
          <a:off x="4930775" y="5432425"/>
          <a:ext cx="774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5" name="Worksheet" showAsIcon="1" r:id="rId5" imgW="774000" imgH="672480" progId="Excel.Sheet.12">
                  <p:embed/>
                </p:oleObj>
              </mc:Choice>
              <mc:Fallback>
                <p:oleObj name="Worksheet" showAsIcon="1" r:id="rId5" imgW="774000" imgH="672480" progId="Excel.Shee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AD3242C-E0B7-48B9-ADB1-EDACA183CA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0775" y="5432425"/>
                        <a:ext cx="7747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2406745"/>
      </p:ext>
    </p:extLst>
  </p:cSld>
  <p:clrMapOvr>
    <a:masterClrMapping/>
  </p:clrMapOvr>
</p:sld>
</file>

<file path=ppt/theme/theme1.xml><?xml version="1.0" encoding="utf-8"?>
<a:theme xmlns:a="http://schemas.openxmlformats.org/drawingml/2006/main" name="De Watergroep">
  <a:themeElements>
    <a:clrScheme name="De Watergroep">
      <a:dk1>
        <a:srgbClr val="505A5E"/>
      </a:dk1>
      <a:lt1>
        <a:srgbClr val="FFFFFF"/>
      </a:lt1>
      <a:dk2>
        <a:srgbClr val="3B59A2"/>
      </a:dk2>
      <a:lt2>
        <a:srgbClr val="CED1CF"/>
      </a:lt2>
      <a:accent1>
        <a:srgbClr val="A0BF35"/>
      </a:accent1>
      <a:accent2>
        <a:srgbClr val="4A7527"/>
      </a:accent2>
      <a:accent3>
        <a:srgbClr val="F08801"/>
      </a:accent3>
      <a:accent4>
        <a:srgbClr val="3B59A2"/>
      </a:accent4>
      <a:accent5>
        <a:srgbClr val="ABC8E3"/>
      </a:accent5>
      <a:accent6>
        <a:srgbClr val="F3F7FB"/>
      </a:accent6>
      <a:hlink>
        <a:srgbClr val="2358A5"/>
      </a:hlink>
      <a:folHlink>
        <a:srgbClr val="54545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2"/>
          </a:solidFill>
          <a:headEnd type="none" w="med" len="med"/>
          <a:tailEnd type="triangl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chemeClr val="tx1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2" id="{9D0DBA9F-A67E-4EDD-8441-9F4FAF00CBF3}" vid="{68FBE689-1841-40AC-9263-CA47F21768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ab9dd1-10a4-4dd6-b62a-fa25a57980d5">
      <Terms xmlns="http://schemas.microsoft.com/office/infopath/2007/PartnerControls"/>
    </lcf76f155ced4ddcb4097134ff3c332f>
    <TaxCatchAll xmlns="ebd4bff2-91fe-44e2-8296-3fa2ee0c063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C9068DBC746A47AF9229A1555B8B70" ma:contentTypeVersion="8" ma:contentTypeDescription="Een nieuw document maken." ma:contentTypeScope="" ma:versionID="2abf211e69727426c7b5588f632763e6">
  <xsd:schema xmlns:xsd="http://www.w3.org/2001/XMLSchema" xmlns:xs="http://www.w3.org/2001/XMLSchema" xmlns:p="http://schemas.microsoft.com/office/2006/metadata/properties" xmlns:ns2="52ab9dd1-10a4-4dd6-b62a-fa25a57980d5" xmlns:ns3="ebd4bff2-91fe-44e2-8296-3fa2ee0c0630" targetNamespace="http://schemas.microsoft.com/office/2006/metadata/properties" ma:root="true" ma:fieldsID="df159a9b94e47a05ef9981b896b8e885" ns2:_="" ns3:_="">
    <xsd:import namespace="52ab9dd1-10a4-4dd6-b62a-fa25a57980d5"/>
    <xsd:import namespace="ebd4bff2-91fe-44e2-8296-3fa2ee0c06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ab9dd1-10a4-4dd6-b62a-fa25a57980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472fb51b-2f4c-4581-9764-5c5db7df73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d4bff2-91fe-44e2-8296-3fa2ee0c063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ba3c328-fee3-4fc3-90bb-929bee823d29}" ma:internalName="TaxCatchAll" ma:showField="CatchAllData" ma:web="ebd4bff2-91fe-44e2-8296-3fa2ee0c06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813D8A-6F87-405B-BC64-5B0B189CA36E}">
  <ds:schemaRefs>
    <ds:schemaRef ds:uri="http://www.w3.org/XML/1998/namespace"/>
    <ds:schemaRef ds:uri="http://purl.org/dc/terms/"/>
    <ds:schemaRef ds:uri="http://schemas.microsoft.com/office/2006/documentManagement/types"/>
    <ds:schemaRef ds:uri="52ab9dd1-10a4-4dd6-b62a-fa25a57980d5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ebd4bff2-91fe-44e2-8296-3fa2ee0c063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2953147-5097-42A7-AA62-CD97F50E10B3}">
  <ds:schemaRefs>
    <ds:schemaRef ds:uri="52ab9dd1-10a4-4dd6-b62a-fa25a57980d5"/>
    <ds:schemaRef ds:uri="ebd4bff2-91fe-44e2-8296-3fa2ee0c063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95C197F-8681-4FF9-8257-D532100C1A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DeWatergroep-sjabloon</Template>
  <TotalTime>57</TotalTime>
  <Words>1623</Words>
  <Application>Microsoft Office PowerPoint</Application>
  <PresentationFormat>Breedbeeld</PresentationFormat>
  <Paragraphs>209</Paragraphs>
  <Slides>18</Slides>
  <Notes>16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Corbel</vt:lpstr>
      <vt:lpstr>Segoe UI</vt:lpstr>
      <vt:lpstr>De Watergroep</vt:lpstr>
      <vt:lpstr>Worksheet</vt:lpstr>
      <vt:lpstr>Dilbeek</vt:lpstr>
      <vt:lpstr>Voeding Dilbeek</vt:lpstr>
      <vt:lpstr>Uitval Dilbeek</vt:lpstr>
      <vt:lpstr>Hoognet Schepdaal/Lennik</vt:lpstr>
      <vt:lpstr>Tijdschema schakelingen januari 2023</vt:lpstr>
      <vt:lpstr>Netwerk bevoorrading Dilbeek</vt:lpstr>
      <vt:lpstr>Locaties met verminderde druk tijdens incident</vt:lpstr>
      <vt:lpstr>Analyse</vt:lpstr>
      <vt:lpstr>Sanering leidingnet : zeer hoge vervangingsdruk in Dilbeek</vt:lpstr>
      <vt:lpstr>Sanering leidingnet: zeer hoge vervangingsdruk in Dilbeek</vt:lpstr>
      <vt:lpstr>Korte termijnplanning leidingwerken 2023</vt:lpstr>
      <vt:lpstr>Lange termijn planning vervanging leidingtrajecten 2023-2028</vt:lpstr>
      <vt:lpstr>Versterking structurele bevoorrading in Dilbeek</vt:lpstr>
      <vt:lpstr>Versterking structurele bevoorrading in Dilbeek</vt:lpstr>
      <vt:lpstr>Versterking structurele bevoorrading in Dilbeek</vt:lpstr>
      <vt:lpstr>Versterking structurele bevoorrading in Dilbeek</vt:lpstr>
      <vt:lpstr>Versterking structurele bevoorrading in Dilbeek</vt:lpstr>
      <vt:lpstr>Versterking structurele bevoorrading in Dilbeek</vt:lpstr>
    </vt:vector>
  </TitlesOfParts>
  <Company>De Watergroep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Jos Vrijders</dc:creator>
  <cp:lastModifiedBy>Jos Vrijders</cp:lastModifiedBy>
  <cp:revision>5</cp:revision>
  <cp:lastPrinted>2023-02-14T13:36:59Z</cp:lastPrinted>
  <dcterms:created xsi:type="dcterms:W3CDTF">2023-02-09T09:07:20Z</dcterms:created>
  <dcterms:modified xsi:type="dcterms:W3CDTF">2023-02-14T13:45:00Z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0x01010021C9068DBC746A47AF9229A1555B8B70</vt:lpwstr>
  </property>
  <property fmtid="{D5CDD505-2E9C-101B-9397-08002B2CF9AE}" pid="3" name="MediaServiceImageTags">
    <vt:lpwstr/>
  </property>
</Properties>
</file>